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64780" y="216167"/>
            <a:ext cx="362676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Учусь считать до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15" y="1777284"/>
            <a:ext cx="5133349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03" y="1777284"/>
            <a:ext cx="4555372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5" y="1925056"/>
            <a:ext cx="6074909" cy="312098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92" y="1762734"/>
            <a:ext cx="5583075" cy="418730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324265"/>
            <a:ext cx="3789225" cy="525078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5,1,4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50" y="1693935"/>
            <a:ext cx="5256434" cy="371892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3,4,5,6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8352" y="288099"/>
            <a:ext cx="437475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лишний предмет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38" y="1112810"/>
            <a:ext cx="6096632" cy="457568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09" y="1551194"/>
            <a:ext cx="4921138" cy="381798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0384" y="528035"/>
            <a:ext cx="580272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Сосчитай, сколько предметов нарисовано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32" y="1499121"/>
            <a:ext cx="4289733" cy="428973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5950040"/>
            <a:ext cx="428973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Убери лишнюю фигуру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8" y="1864966"/>
            <a:ext cx="5357607" cy="401820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9475" y="6015421"/>
            <a:ext cx="511291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42" y="1112810"/>
            <a:ext cx="5946330" cy="445974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80803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5" y="1254321"/>
            <a:ext cx="5997071" cy="424011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6220" y="6015421"/>
            <a:ext cx="532322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42503"/>
            <a:ext cx="400532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1" y="1169189"/>
            <a:ext cx="5848004" cy="413259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86" y="877443"/>
            <a:ext cx="3952521" cy="483642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03" y="2373241"/>
            <a:ext cx="6893441" cy="252435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7780" y="528035"/>
            <a:ext cx="400532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яблок?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5" y="1800385"/>
            <a:ext cx="6074909" cy="337032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101</Words>
  <Application>Microsoft Office PowerPoint</Application>
  <PresentationFormat>Произвольный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19</cp:revision>
  <dcterms:created xsi:type="dcterms:W3CDTF">2020-02-29T02:38:23Z</dcterms:created>
  <dcterms:modified xsi:type="dcterms:W3CDTF">2020-09-06T06:21:16Z</dcterms:modified>
</cp:coreProperties>
</file>