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3" r:id="rId4"/>
    <p:sldId id="260" r:id="rId5"/>
    <p:sldId id="264" r:id="rId6"/>
    <p:sldId id="261" r:id="rId7"/>
    <p:sldId id="265" r:id="rId8"/>
    <p:sldId id="266" r:id="rId9"/>
    <p:sldId id="269" r:id="rId10"/>
    <p:sldId id="267" r:id="rId11"/>
    <p:sldId id="270" r:id="rId12"/>
    <p:sldId id="268" r:id="rId13"/>
    <p:sldId id="271" r:id="rId14"/>
    <p:sldId id="272" r:id="rId15"/>
    <p:sldId id="25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1" autoAdjust="0"/>
    <p:restoredTop sz="94660"/>
  </p:normalViewPr>
  <p:slideViewPr>
    <p:cSldViewPr snapToGrid="0">
      <p:cViewPr varScale="1">
        <p:scale>
          <a:sx n="83" d="100"/>
          <a:sy n="83" d="100"/>
        </p:scale>
        <p:origin x="5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C0132B-9F35-43DF-B359-7413EAD6C58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8CE581-69F2-4BAE-84DA-624B0340897F}">
      <dgm:prSet/>
      <dgm:spPr/>
      <dgm:t>
        <a:bodyPr/>
        <a:lstStyle/>
        <a:p>
          <a:pPr rtl="0"/>
          <a:r>
            <a:rPr lang="ru-RU" dirty="0" smtClean="0"/>
            <a:t>	Целевые ориентиры на этапе завершения дошкольного образования включают начальные знания о социальном мире, в котором живет ребенок, составной частью которых является формирование представлений о государственных символах России. </a:t>
          </a:r>
          <a:endParaRPr lang="ru-RU" dirty="0"/>
        </a:p>
      </dgm:t>
    </dgm:pt>
    <dgm:pt modelId="{D27FCBB6-88FD-4DC1-80E3-097DD83A02C0}" type="parTrans" cxnId="{FBBF688E-B212-4791-840D-45EED392FE23}">
      <dgm:prSet/>
      <dgm:spPr/>
      <dgm:t>
        <a:bodyPr/>
        <a:lstStyle/>
        <a:p>
          <a:endParaRPr lang="ru-RU"/>
        </a:p>
      </dgm:t>
    </dgm:pt>
    <dgm:pt modelId="{65A6D58F-FF7E-42B5-8CA3-E1DF52E985C0}" type="sibTrans" cxnId="{FBBF688E-B212-4791-840D-45EED392FE23}">
      <dgm:prSet/>
      <dgm:spPr/>
      <dgm:t>
        <a:bodyPr/>
        <a:lstStyle/>
        <a:p>
          <a:endParaRPr lang="ru-RU"/>
        </a:p>
      </dgm:t>
    </dgm:pt>
    <dgm:pt modelId="{069CCC4A-0407-4EAD-B853-EABADB0D0197}" type="pres">
      <dgm:prSet presAssocID="{70C0132B-9F35-43DF-B359-7413EAD6C58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EE5773-97FA-43AF-8B14-25B87DBF429C}" type="pres">
      <dgm:prSet presAssocID="{718CE581-69F2-4BAE-84DA-624B0340897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BF688E-B212-4791-840D-45EED392FE23}" srcId="{70C0132B-9F35-43DF-B359-7413EAD6C587}" destId="{718CE581-69F2-4BAE-84DA-624B0340897F}" srcOrd="0" destOrd="0" parTransId="{D27FCBB6-88FD-4DC1-80E3-097DD83A02C0}" sibTransId="{65A6D58F-FF7E-42B5-8CA3-E1DF52E985C0}"/>
    <dgm:cxn modelId="{CB18F457-88C4-4678-8052-9FE7255C947D}" type="presOf" srcId="{718CE581-69F2-4BAE-84DA-624B0340897F}" destId="{56EE5773-97FA-43AF-8B14-25B87DBF429C}" srcOrd="0" destOrd="0" presId="urn:microsoft.com/office/officeart/2005/8/layout/vList2"/>
    <dgm:cxn modelId="{1968FAF9-168B-4C02-A51C-D5F1D02CE4ED}" type="presOf" srcId="{70C0132B-9F35-43DF-B359-7413EAD6C587}" destId="{069CCC4A-0407-4EAD-B853-EABADB0D0197}" srcOrd="0" destOrd="0" presId="urn:microsoft.com/office/officeart/2005/8/layout/vList2"/>
    <dgm:cxn modelId="{C5842D48-81DC-412C-89CF-3D5D42678EB6}" type="presParOf" srcId="{069CCC4A-0407-4EAD-B853-EABADB0D0197}" destId="{56EE5773-97FA-43AF-8B14-25B87DBF429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F2D1EC7-091A-49AB-A8C2-711FCFE2BA20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09A65E-EE39-4EA7-95C1-F1F19742F9AC}">
      <dgm:prSet/>
      <dgm:spPr/>
      <dgm:t>
        <a:bodyPr/>
        <a:lstStyle/>
        <a:p>
          <a:pPr rtl="0"/>
          <a:r>
            <a:rPr lang="ru-RU" dirty="0" smtClean="0"/>
            <a:t>Важным условием эффективности работы по ознакомлению детей дошкольного возраста с государственным гербом и флагом является просвещение родителей </a:t>
          </a:r>
          <a:endParaRPr lang="ru-RU" dirty="0"/>
        </a:p>
      </dgm:t>
    </dgm:pt>
    <dgm:pt modelId="{D1506F4A-BE9B-4A7F-A800-051624D5E716}" type="parTrans" cxnId="{7CFE148E-BF9C-40D6-960B-0674116EF9CA}">
      <dgm:prSet/>
      <dgm:spPr/>
      <dgm:t>
        <a:bodyPr/>
        <a:lstStyle/>
        <a:p>
          <a:endParaRPr lang="ru-RU"/>
        </a:p>
      </dgm:t>
    </dgm:pt>
    <dgm:pt modelId="{3348A1EA-062D-4D9E-960D-3F3CCC9B8A72}" type="sibTrans" cxnId="{7CFE148E-BF9C-40D6-960B-0674116EF9CA}">
      <dgm:prSet/>
      <dgm:spPr/>
      <dgm:t>
        <a:bodyPr/>
        <a:lstStyle/>
        <a:p>
          <a:endParaRPr lang="ru-RU"/>
        </a:p>
      </dgm:t>
    </dgm:pt>
    <dgm:pt modelId="{530B7F79-C311-448E-B67A-CBC621088834}">
      <dgm:prSet/>
      <dgm:spPr/>
      <dgm:t>
        <a:bodyPr/>
        <a:lstStyle/>
        <a:p>
          <a:pPr rtl="0"/>
          <a:r>
            <a:rPr lang="ru-RU" dirty="0" smtClean="0"/>
            <a:t>проведения консультаций для родителей,</a:t>
          </a:r>
          <a:endParaRPr lang="ru-RU" dirty="0"/>
        </a:p>
      </dgm:t>
    </dgm:pt>
    <dgm:pt modelId="{9B25D3AF-3501-4049-8127-D36C534D2E81}" type="parTrans" cxnId="{1AF452A8-14D0-4B31-AD87-FBA2450CAD65}">
      <dgm:prSet/>
      <dgm:spPr/>
      <dgm:t>
        <a:bodyPr/>
        <a:lstStyle/>
        <a:p>
          <a:endParaRPr lang="ru-RU"/>
        </a:p>
      </dgm:t>
    </dgm:pt>
    <dgm:pt modelId="{3B5DDD36-EAC9-47FE-AFAF-3D32B8F82DB4}" type="sibTrans" cxnId="{1AF452A8-14D0-4B31-AD87-FBA2450CAD65}">
      <dgm:prSet/>
      <dgm:spPr/>
      <dgm:t>
        <a:bodyPr/>
        <a:lstStyle/>
        <a:p>
          <a:endParaRPr lang="ru-RU"/>
        </a:p>
      </dgm:t>
    </dgm:pt>
    <dgm:pt modelId="{4C44B6CA-D413-43F1-93A9-DA0360A3B575}">
      <dgm:prSet/>
      <dgm:spPr/>
      <dgm:t>
        <a:bodyPr/>
        <a:lstStyle/>
        <a:p>
          <a:pPr rtl="0"/>
          <a:r>
            <a:rPr lang="ru-RU" smtClean="0"/>
            <a:t>подготовки стендов и папок. </a:t>
          </a:r>
          <a:endParaRPr lang="ru-RU"/>
        </a:p>
      </dgm:t>
    </dgm:pt>
    <dgm:pt modelId="{14ECA9EB-7FF2-40ED-845E-B52681CBC655}" type="parTrans" cxnId="{C21AD200-B9B2-4068-9B82-B130B90862CE}">
      <dgm:prSet/>
      <dgm:spPr/>
      <dgm:t>
        <a:bodyPr/>
        <a:lstStyle/>
        <a:p>
          <a:endParaRPr lang="ru-RU"/>
        </a:p>
      </dgm:t>
    </dgm:pt>
    <dgm:pt modelId="{82EB457B-C075-4570-81E6-87F5703848CD}" type="sibTrans" cxnId="{C21AD200-B9B2-4068-9B82-B130B90862CE}">
      <dgm:prSet/>
      <dgm:spPr/>
      <dgm:t>
        <a:bodyPr/>
        <a:lstStyle/>
        <a:p>
          <a:endParaRPr lang="ru-RU"/>
        </a:p>
      </dgm:t>
    </dgm:pt>
    <dgm:pt modelId="{556D6F88-B025-4C66-9300-4042F1F9BDF7}">
      <dgm:prSet/>
      <dgm:spPr/>
      <dgm:t>
        <a:bodyPr/>
        <a:lstStyle/>
        <a:p>
          <a:pPr rtl="0"/>
          <a:r>
            <a:rPr lang="ru-RU" smtClean="0"/>
            <a:t>родительские собрания  (в начале учебного года необходимо проинформировать родителей о том, что вводятся новые мероприятия,  посвященные государственным символам, например, поднятие и спуск государственного флага России).</a:t>
          </a:r>
          <a:endParaRPr lang="ru-RU"/>
        </a:p>
      </dgm:t>
    </dgm:pt>
    <dgm:pt modelId="{DA0FBB20-DBD6-4DD4-B412-A6520D5E9971}" type="parTrans" cxnId="{D9F900A3-38E2-4129-819C-AA52D345985C}">
      <dgm:prSet/>
      <dgm:spPr/>
      <dgm:t>
        <a:bodyPr/>
        <a:lstStyle/>
        <a:p>
          <a:endParaRPr lang="ru-RU"/>
        </a:p>
      </dgm:t>
    </dgm:pt>
    <dgm:pt modelId="{F8FE3856-7DF0-48C1-8A01-87D41322086E}" type="sibTrans" cxnId="{D9F900A3-38E2-4129-819C-AA52D345985C}">
      <dgm:prSet/>
      <dgm:spPr/>
      <dgm:t>
        <a:bodyPr/>
        <a:lstStyle/>
        <a:p>
          <a:endParaRPr lang="ru-RU"/>
        </a:p>
      </dgm:t>
    </dgm:pt>
    <dgm:pt modelId="{61BC71A1-570F-4D67-B611-F870A5F5B315}" type="pres">
      <dgm:prSet presAssocID="{AF2D1EC7-091A-49AB-A8C2-711FCFE2BA2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28F613-15F4-402D-8B47-301510E86AB9}" type="pres">
      <dgm:prSet presAssocID="{EA09A65E-EE39-4EA7-95C1-F1F19742F9A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B6671-FFAA-40B5-AC33-72A0CF1E730C}" type="pres">
      <dgm:prSet presAssocID="{3348A1EA-062D-4D9E-960D-3F3CCC9B8A72}" presName="sibTrans" presStyleCnt="0"/>
      <dgm:spPr/>
    </dgm:pt>
    <dgm:pt modelId="{157E971A-43D0-4AAB-A742-D1360A915D5F}" type="pres">
      <dgm:prSet presAssocID="{530B7F79-C311-448E-B67A-CBC62108883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8819DB-7284-427D-AE8D-10AB3D85F091}" type="pres">
      <dgm:prSet presAssocID="{3B5DDD36-EAC9-47FE-AFAF-3D32B8F82DB4}" presName="sibTrans" presStyleCnt="0"/>
      <dgm:spPr/>
    </dgm:pt>
    <dgm:pt modelId="{68BDDC7C-F24E-49D9-8AF8-7390C8704ED5}" type="pres">
      <dgm:prSet presAssocID="{4C44B6CA-D413-43F1-93A9-DA0360A3B57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CE10E0-7259-416A-A11A-7228E67D38D0}" type="pres">
      <dgm:prSet presAssocID="{82EB457B-C075-4570-81E6-87F5703848CD}" presName="sibTrans" presStyleCnt="0"/>
      <dgm:spPr/>
    </dgm:pt>
    <dgm:pt modelId="{49842130-5D10-444F-8915-F9F96F692A21}" type="pres">
      <dgm:prSet presAssocID="{556D6F88-B025-4C66-9300-4042F1F9BDF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1AD200-B9B2-4068-9B82-B130B90862CE}" srcId="{AF2D1EC7-091A-49AB-A8C2-711FCFE2BA20}" destId="{4C44B6CA-D413-43F1-93A9-DA0360A3B575}" srcOrd="2" destOrd="0" parTransId="{14ECA9EB-7FF2-40ED-845E-B52681CBC655}" sibTransId="{82EB457B-C075-4570-81E6-87F5703848CD}"/>
    <dgm:cxn modelId="{D267B779-FF26-4C04-98B8-854CFD79AB29}" type="presOf" srcId="{AF2D1EC7-091A-49AB-A8C2-711FCFE2BA20}" destId="{61BC71A1-570F-4D67-B611-F870A5F5B315}" srcOrd="0" destOrd="0" presId="urn:microsoft.com/office/officeart/2005/8/layout/hList6"/>
    <dgm:cxn modelId="{2C9E4A4B-4FF7-4046-86EC-7A6EA7A7CB32}" type="presOf" srcId="{4C44B6CA-D413-43F1-93A9-DA0360A3B575}" destId="{68BDDC7C-F24E-49D9-8AF8-7390C8704ED5}" srcOrd="0" destOrd="0" presId="urn:microsoft.com/office/officeart/2005/8/layout/hList6"/>
    <dgm:cxn modelId="{0C3E7989-ED50-4679-BEDC-DBEB07A5256A}" type="presOf" srcId="{556D6F88-B025-4C66-9300-4042F1F9BDF7}" destId="{49842130-5D10-444F-8915-F9F96F692A21}" srcOrd="0" destOrd="0" presId="urn:microsoft.com/office/officeart/2005/8/layout/hList6"/>
    <dgm:cxn modelId="{B656DF83-A60C-4D2F-8B30-2BB49DA68B9A}" type="presOf" srcId="{EA09A65E-EE39-4EA7-95C1-F1F19742F9AC}" destId="{5328F613-15F4-402D-8B47-301510E86AB9}" srcOrd="0" destOrd="0" presId="urn:microsoft.com/office/officeart/2005/8/layout/hList6"/>
    <dgm:cxn modelId="{7CFE148E-BF9C-40D6-960B-0674116EF9CA}" srcId="{AF2D1EC7-091A-49AB-A8C2-711FCFE2BA20}" destId="{EA09A65E-EE39-4EA7-95C1-F1F19742F9AC}" srcOrd="0" destOrd="0" parTransId="{D1506F4A-BE9B-4A7F-A800-051624D5E716}" sibTransId="{3348A1EA-062D-4D9E-960D-3F3CCC9B8A72}"/>
    <dgm:cxn modelId="{79DE4FA6-3488-42F8-904D-6C0EDC44FDE4}" type="presOf" srcId="{530B7F79-C311-448E-B67A-CBC621088834}" destId="{157E971A-43D0-4AAB-A742-D1360A915D5F}" srcOrd="0" destOrd="0" presId="urn:microsoft.com/office/officeart/2005/8/layout/hList6"/>
    <dgm:cxn modelId="{D9F900A3-38E2-4129-819C-AA52D345985C}" srcId="{AF2D1EC7-091A-49AB-A8C2-711FCFE2BA20}" destId="{556D6F88-B025-4C66-9300-4042F1F9BDF7}" srcOrd="3" destOrd="0" parTransId="{DA0FBB20-DBD6-4DD4-B412-A6520D5E9971}" sibTransId="{F8FE3856-7DF0-48C1-8A01-87D41322086E}"/>
    <dgm:cxn modelId="{1AF452A8-14D0-4B31-AD87-FBA2450CAD65}" srcId="{AF2D1EC7-091A-49AB-A8C2-711FCFE2BA20}" destId="{530B7F79-C311-448E-B67A-CBC621088834}" srcOrd="1" destOrd="0" parTransId="{9B25D3AF-3501-4049-8127-D36C534D2E81}" sibTransId="{3B5DDD36-EAC9-47FE-AFAF-3D32B8F82DB4}"/>
    <dgm:cxn modelId="{43E387AE-9EFE-4F3F-9E0F-2894D587B873}" type="presParOf" srcId="{61BC71A1-570F-4D67-B611-F870A5F5B315}" destId="{5328F613-15F4-402D-8B47-301510E86AB9}" srcOrd="0" destOrd="0" presId="urn:microsoft.com/office/officeart/2005/8/layout/hList6"/>
    <dgm:cxn modelId="{5F38A9D7-64B7-4C3B-9A54-EDFFA77A9E05}" type="presParOf" srcId="{61BC71A1-570F-4D67-B611-F870A5F5B315}" destId="{53EB6671-FFAA-40B5-AC33-72A0CF1E730C}" srcOrd="1" destOrd="0" presId="urn:microsoft.com/office/officeart/2005/8/layout/hList6"/>
    <dgm:cxn modelId="{D15851CE-D3EF-4658-A6C1-0AE13FB7CE14}" type="presParOf" srcId="{61BC71A1-570F-4D67-B611-F870A5F5B315}" destId="{157E971A-43D0-4AAB-A742-D1360A915D5F}" srcOrd="2" destOrd="0" presId="urn:microsoft.com/office/officeart/2005/8/layout/hList6"/>
    <dgm:cxn modelId="{40CC05CA-9DCB-4F93-BC7C-B282C08E0AEB}" type="presParOf" srcId="{61BC71A1-570F-4D67-B611-F870A5F5B315}" destId="{8B8819DB-7284-427D-AE8D-10AB3D85F091}" srcOrd="3" destOrd="0" presId="urn:microsoft.com/office/officeart/2005/8/layout/hList6"/>
    <dgm:cxn modelId="{C28CBF87-A73A-4093-8FA7-327524908043}" type="presParOf" srcId="{61BC71A1-570F-4D67-B611-F870A5F5B315}" destId="{68BDDC7C-F24E-49D9-8AF8-7390C8704ED5}" srcOrd="4" destOrd="0" presId="urn:microsoft.com/office/officeart/2005/8/layout/hList6"/>
    <dgm:cxn modelId="{C43737B7-7983-432F-AB33-9514AC022298}" type="presParOf" srcId="{61BC71A1-570F-4D67-B611-F870A5F5B315}" destId="{A6CE10E0-7259-416A-A11A-7228E67D38D0}" srcOrd="5" destOrd="0" presId="urn:microsoft.com/office/officeart/2005/8/layout/hList6"/>
    <dgm:cxn modelId="{97ACC0C7-E4F1-47F6-9E08-27C415DA2394}" type="presParOf" srcId="{61BC71A1-570F-4D67-B611-F870A5F5B315}" destId="{49842130-5D10-444F-8915-F9F96F692A21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AE877E-506B-44C2-A2AC-916E3580E96B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D1B4CE-42FB-42BE-B87A-BE610BC2993C}">
      <dgm:prSet phldrT="[Текст]" custT="1"/>
      <dgm:spPr/>
      <dgm:t>
        <a:bodyPr/>
        <a:lstStyle/>
        <a:p>
          <a:r>
            <a:rPr lang="ru-RU" sz="6500" dirty="0" smtClean="0"/>
            <a:t> </a:t>
          </a:r>
          <a:r>
            <a:rPr lang="ru-RU" sz="4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Два направления</a:t>
          </a:r>
          <a:endParaRPr lang="ru-RU" sz="4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B443F2-61A6-46F3-B01A-31C0CA87CDD4}" type="parTrans" cxnId="{D794A4A1-5DBD-4370-BB0A-9E4900D79A00}">
      <dgm:prSet/>
      <dgm:spPr/>
      <dgm:t>
        <a:bodyPr/>
        <a:lstStyle/>
        <a:p>
          <a:endParaRPr lang="ru-RU"/>
        </a:p>
      </dgm:t>
    </dgm:pt>
    <dgm:pt modelId="{0852F0F2-595C-49A5-8294-439397CF5657}" type="sibTrans" cxnId="{D794A4A1-5DBD-4370-BB0A-9E4900D79A00}">
      <dgm:prSet/>
      <dgm:spPr/>
      <dgm:t>
        <a:bodyPr/>
        <a:lstStyle/>
        <a:p>
          <a:endParaRPr lang="ru-RU"/>
        </a:p>
      </dgm:t>
    </dgm:pt>
    <dgm:pt modelId="{9B6FE311-F0F5-4EEF-94A7-D8E07361BD4B}">
      <dgm:prSet custT="1"/>
      <dgm:spPr/>
      <dgm:t>
        <a:bodyPr/>
        <a:lstStyle/>
        <a:p>
          <a:r>
            <a:rPr lang="ru-RU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обустройство развивающей предметно-пространственной среды</a:t>
          </a:r>
          <a:endParaRPr lang="ru-RU" sz="3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8A71CB-E1C7-40E5-A24F-0732D8D42CB1}" type="parTrans" cxnId="{7DEB4049-C526-4FBC-B800-350154252338}">
      <dgm:prSet/>
      <dgm:spPr/>
      <dgm:t>
        <a:bodyPr/>
        <a:lstStyle/>
        <a:p>
          <a:endParaRPr lang="ru-RU"/>
        </a:p>
      </dgm:t>
    </dgm:pt>
    <dgm:pt modelId="{B26478F1-8BA3-4BE9-B708-DFDA3C531214}" type="sibTrans" cxnId="{7DEB4049-C526-4FBC-B800-350154252338}">
      <dgm:prSet/>
      <dgm:spPr/>
      <dgm:t>
        <a:bodyPr/>
        <a:lstStyle/>
        <a:p>
          <a:endParaRPr lang="ru-RU"/>
        </a:p>
      </dgm:t>
    </dgm:pt>
    <dgm:pt modelId="{504DDA31-84EA-4BBD-969A-4A8146B1A80D}">
      <dgm:prSet custT="1"/>
      <dgm:spPr/>
      <dgm:t>
        <a:bodyPr/>
        <a:lstStyle/>
        <a:p>
          <a:r>
            <a:rPr lang="ru-RU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мероприятий </a:t>
          </a:r>
          <a:endParaRPr lang="ru-RU" sz="3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442A6A-63AB-4F57-B340-B1F6F3060F1F}" type="parTrans" cxnId="{4D7F4021-C8E7-48B0-9435-3ABC31DB2AA1}">
      <dgm:prSet/>
      <dgm:spPr/>
      <dgm:t>
        <a:bodyPr/>
        <a:lstStyle/>
        <a:p>
          <a:endParaRPr lang="ru-RU"/>
        </a:p>
      </dgm:t>
    </dgm:pt>
    <dgm:pt modelId="{61723F28-D5B2-4268-B3D9-1CA84018EA4E}" type="sibTrans" cxnId="{4D7F4021-C8E7-48B0-9435-3ABC31DB2AA1}">
      <dgm:prSet/>
      <dgm:spPr/>
      <dgm:t>
        <a:bodyPr/>
        <a:lstStyle/>
        <a:p>
          <a:endParaRPr lang="ru-RU"/>
        </a:p>
      </dgm:t>
    </dgm:pt>
    <dgm:pt modelId="{DAF1E8F5-89AF-4BC4-A920-75DE12807018}" type="pres">
      <dgm:prSet presAssocID="{96AE877E-506B-44C2-A2AC-916E3580E96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22AA9CF-863C-4CDB-8FCE-6AAB1F2302B7}" type="pres">
      <dgm:prSet presAssocID="{8FD1B4CE-42FB-42BE-B87A-BE610BC2993C}" presName="hierRoot1" presStyleCnt="0">
        <dgm:presLayoutVars>
          <dgm:hierBranch val="init"/>
        </dgm:presLayoutVars>
      </dgm:prSet>
      <dgm:spPr/>
    </dgm:pt>
    <dgm:pt modelId="{C84C350F-9D79-4579-B65E-FFF9154387A6}" type="pres">
      <dgm:prSet presAssocID="{8FD1B4CE-42FB-42BE-B87A-BE610BC2993C}" presName="rootComposite1" presStyleCnt="0"/>
      <dgm:spPr/>
    </dgm:pt>
    <dgm:pt modelId="{3C5EE36F-5ECB-464C-A893-36ACBACDB9E7}" type="pres">
      <dgm:prSet presAssocID="{8FD1B4CE-42FB-42BE-B87A-BE610BC2993C}" presName="rootText1" presStyleLbl="node0" presStyleIdx="0" presStyleCnt="1" custScaleX="93978" custScaleY="85039" custLinFactNeighborX="178" custLinFactNeighborY="-14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5DEBEC-65BC-4129-A8AB-112B1C1896CB}" type="pres">
      <dgm:prSet presAssocID="{8FD1B4CE-42FB-42BE-B87A-BE610BC2993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CCDB679-9855-4F64-BCE5-D508090E36E8}" type="pres">
      <dgm:prSet presAssocID="{8FD1B4CE-42FB-42BE-B87A-BE610BC2993C}" presName="hierChild2" presStyleCnt="0"/>
      <dgm:spPr/>
    </dgm:pt>
    <dgm:pt modelId="{565AD204-1D95-466F-8F5E-8E7E5A40E8C7}" type="pres">
      <dgm:prSet presAssocID="{2B8A71CB-E1C7-40E5-A24F-0732D8D42CB1}" presName="Name37" presStyleLbl="parChTrans1D2" presStyleIdx="0" presStyleCnt="2"/>
      <dgm:spPr/>
      <dgm:t>
        <a:bodyPr/>
        <a:lstStyle/>
        <a:p>
          <a:endParaRPr lang="ru-RU"/>
        </a:p>
      </dgm:t>
    </dgm:pt>
    <dgm:pt modelId="{04CFD08C-E4D7-426F-A67A-44C0F72B54F3}" type="pres">
      <dgm:prSet presAssocID="{9B6FE311-F0F5-4EEF-94A7-D8E07361BD4B}" presName="hierRoot2" presStyleCnt="0">
        <dgm:presLayoutVars>
          <dgm:hierBranch val="init"/>
        </dgm:presLayoutVars>
      </dgm:prSet>
      <dgm:spPr/>
    </dgm:pt>
    <dgm:pt modelId="{FDABA3C5-02A9-47DB-B8F6-3E883F1027A9}" type="pres">
      <dgm:prSet presAssocID="{9B6FE311-F0F5-4EEF-94A7-D8E07361BD4B}" presName="rootComposite" presStyleCnt="0"/>
      <dgm:spPr/>
    </dgm:pt>
    <dgm:pt modelId="{8A1842DD-AE23-416B-8FC0-C3C89588EBF2}" type="pres">
      <dgm:prSet presAssocID="{9B6FE311-F0F5-4EEF-94A7-D8E07361BD4B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1FFA18-47C0-4282-8FC3-3E08AE4C5ABA}" type="pres">
      <dgm:prSet presAssocID="{9B6FE311-F0F5-4EEF-94A7-D8E07361BD4B}" presName="rootConnector" presStyleLbl="node2" presStyleIdx="0" presStyleCnt="2"/>
      <dgm:spPr/>
      <dgm:t>
        <a:bodyPr/>
        <a:lstStyle/>
        <a:p>
          <a:endParaRPr lang="ru-RU"/>
        </a:p>
      </dgm:t>
    </dgm:pt>
    <dgm:pt modelId="{68AFB34B-2BE2-45C0-B0EA-C041E7A2D498}" type="pres">
      <dgm:prSet presAssocID="{9B6FE311-F0F5-4EEF-94A7-D8E07361BD4B}" presName="hierChild4" presStyleCnt="0"/>
      <dgm:spPr/>
    </dgm:pt>
    <dgm:pt modelId="{965A3BE7-EFCF-48DE-820A-48380AA4FF8B}" type="pres">
      <dgm:prSet presAssocID="{9B6FE311-F0F5-4EEF-94A7-D8E07361BD4B}" presName="hierChild5" presStyleCnt="0"/>
      <dgm:spPr/>
    </dgm:pt>
    <dgm:pt modelId="{3D3313BA-D3E8-4060-BD4E-50981E22E754}" type="pres">
      <dgm:prSet presAssocID="{B9442A6A-63AB-4F57-B340-B1F6F3060F1F}" presName="Name37" presStyleLbl="parChTrans1D2" presStyleIdx="1" presStyleCnt="2"/>
      <dgm:spPr/>
      <dgm:t>
        <a:bodyPr/>
        <a:lstStyle/>
        <a:p>
          <a:endParaRPr lang="ru-RU"/>
        </a:p>
      </dgm:t>
    </dgm:pt>
    <dgm:pt modelId="{76B1C125-50FD-4E2E-8C57-A53AEF2D69CF}" type="pres">
      <dgm:prSet presAssocID="{504DDA31-84EA-4BBD-969A-4A8146B1A80D}" presName="hierRoot2" presStyleCnt="0">
        <dgm:presLayoutVars>
          <dgm:hierBranch val="init"/>
        </dgm:presLayoutVars>
      </dgm:prSet>
      <dgm:spPr/>
    </dgm:pt>
    <dgm:pt modelId="{D09FABAE-9C47-4EF3-8078-5BEF867D506C}" type="pres">
      <dgm:prSet presAssocID="{504DDA31-84EA-4BBD-969A-4A8146B1A80D}" presName="rootComposite" presStyleCnt="0"/>
      <dgm:spPr/>
    </dgm:pt>
    <dgm:pt modelId="{CC937F4B-23C2-44FB-8755-1A8256802B40}" type="pres">
      <dgm:prSet presAssocID="{504DDA31-84EA-4BBD-969A-4A8146B1A80D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203F29-F679-4261-A238-88F7DD133C36}" type="pres">
      <dgm:prSet presAssocID="{504DDA31-84EA-4BBD-969A-4A8146B1A80D}" presName="rootConnector" presStyleLbl="node2" presStyleIdx="1" presStyleCnt="2"/>
      <dgm:spPr/>
      <dgm:t>
        <a:bodyPr/>
        <a:lstStyle/>
        <a:p>
          <a:endParaRPr lang="ru-RU"/>
        </a:p>
      </dgm:t>
    </dgm:pt>
    <dgm:pt modelId="{DA6C2F10-7186-4A5D-BBC6-ABF39C658A77}" type="pres">
      <dgm:prSet presAssocID="{504DDA31-84EA-4BBD-969A-4A8146B1A80D}" presName="hierChild4" presStyleCnt="0"/>
      <dgm:spPr/>
    </dgm:pt>
    <dgm:pt modelId="{9F24C327-7289-4393-B32B-39793F2BB209}" type="pres">
      <dgm:prSet presAssocID="{504DDA31-84EA-4BBD-969A-4A8146B1A80D}" presName="hierChild5" presStyleCnt="0"/>
      <dgm:spPr/>
    </dgm:pt>
    <dgm:pt modelId="{4B15F274-A447-4769-A94F-0E908D452429}" type="pres">
      <dgm:prSet presAssocID="{8FD1B4CE-42FB-42BE-B87A-BE610BC2993C}" presName="hierChild3" presStyleCnt="0"/>
      <dgm:spPr/>
    </dgm:pt>
  </dgm:ptLst>
  <dgm:cxnLst>
    <dgm:cxn modelId="{F843E043-9E22-4517-913C-F3BC4849674D}" type="presOf" srcId="{8FD1B4CE-42FB-42BE-B87A-BE610BC2993C}" destId="{3C5EE36F-5ECB-464C-A893-36ACBACDB9E7}" srcOrd="0" destOrd="0" presId="urn:microsoft.com/office/officeart/2005/8/layout/orgChart1"/>
    <dgm:cxn modelId="{868A3D09-4053-414E-A81A-5BA5071D7186}" type="presOf" srcId="{9B6FE311-F0F5-4EEF-94A7-D8E07361BD4B}" destId="{931FFA18-47C0-4282-8FC3-3E08AE4C5ABA}" srcOrd="1" destOrd="0" presId="urn:microsoft.com/office/officeart/2005/8/layout/orgChart1"/>
    <dgm:cxn modelId="{4D7F4021-C8E7-48B0-9435-3ABC31DB2AA1}" srcId="{8FD1B4CE-42FB-42BE-B87A-BE610BC2993C}" destId="{504DDA31-84EA-4BBD-969A-4A8146B1A80D}" srcOrd="1" destOrd="0" parTransId="{B9442A6A-63AB-4F57-B340-B1F6F3060F1F}" sibTransId="{61723F28-D5B2-4268-B3D9-1CA84018EA4E}"/>
    <dgm:cxn modelId="{8127E666-7F12-4F07-824F-0DFDD234F159}" type="presOf" srcId="{96AE877E-506B-44C2-A2AC-916E3580E96B}" destId="{DAF1E8F5-89AF-4BC4-A920-75DE12807018}" srcOrd="0" destOrd="0" presId="urn:microsoft.com/office/officeart/2005/8/layout/orgChart1"/>
    <dgm:cxn modelId="{7DEB4049-C526-4FBC-B800-350154252338}" srcId="{8FD1B4CE-42FB-42BE-B87A-BE610BC2993C}" destId="{9B6FE311-F0F5-4EEF-94A7-D8E07361BD4B}" srcOrd="0" destOrd="0" parTransId="{2B8A71CB-E1C7-40E5-A24F-0732D8D42CB1}" sibTransId="{B26478F1-8BA3-4BE9-B708-DFDA3C531214}"/>
    <dgm:cxn modelId="{A15F69E5-344E-42EB-A299-DAF443F34D8A}" type="presOf" srcId="{504DDA31-84EA-4BBD-969A-4A8146B1A80D}" destId="{CC937F4B-23C2-44FB-8755-1A8256802B40}" srcOrd="0" destOrd="0" presId="urn:microsoft.com/office/officeart/2005/8/layout/orgChart1"/>
    <dgm:cxn modelId="{F55FECC1-D7F0-485B-BE2A-3D304A162A25}" type="presOf" srcId="{B9442A6A-63AB-4F57-B340-B1F6F3060F1F}" destId="{3D3313BA-D3E8-4060-BD4E-50981E22E754}" srcOrd="0" destOrd="0" presId="urn:microsoft.com/office/officeart/2005/8/layout/orgChart1"/>
    <dgm:cxn modelId="{951427C2-4D8D-45DE-9355-2C079408DBBC}" type="presOf" srcId="{504DDA31-84EA-4BBD-969A-4A8146B1A80D}" destId="{DD203F29-F679-4261-A238-88F7DD133C36}" srcOrd="1" destOrd="0" presId="urn:microsoft.com/office/officeart/2005/8/layout/orgChart1"/>
    <dgm:cxn modelId="{D794A4A1-5DBD-4370-BB0A-9E4900D79A00}" srcId="{96AE877E-506B-44C2-A2AC-916E3580E96B}" destId="{8FD1B4CE-42FB-42BE-B87A-BE610BC2993C}" srcOrd="0" destOrd="0" parTransId="{75B443F2-61A6-46F3-B01A-31C0CA87CDD4}" sibTransId="{0852F0F2-595C-49A5-8294-439397CF5657}"/>
    <dgm:cxn modelId="{18A84D63-BC79-4DD9-8904-50111B153192}" type="presOf" srcId="{8FD1B4CE-42FB-42BE-B87A-BE610BC2993C}" destId="{4B5DEBEC-65BC-4129-A8AB-112B1C1896CB}" srcOrd="1" destOrd="0" presId="urn:microsoft.com/office/officeart/2005/8/layout/orgChart1"/>
    <dgm:cxn modelId="{CFCC96C0-B782-48EF-B375-048C84D0BD60}" type="presOf" srcId="{9B6FE311-F0F5-4EEF-94A7-D8E07361BD4B}" destId="{8A1842DD-AE23-416B-8FC0-C3C89588EBF2}" srcOrd="0" destOrd="0" presId="urn:microsoft.com/office/officeart/2005/8/layout/orgChart1"/>
    <dgm:cxn modelId="{EF892466-7F1A-4C35-B6A2-917F406CD082}" type="presOf" srcId="{2B8A71CB-E1C7-40E5-A24F-0732D8D42CB1}" destId="{565AD204-1D95-466F-8F5E-8E7E5A40E8C7}" srcOrd="0" destOrd="0" presId="urn:microsoft.com/office/officeart/2005/8/layout/orgChart1"/>
    <dgm:cxn modelId="{E92A606F-8572-4E3C-AB63-84F57875D8BD}" type="presParOf" srcId="{DAF1E8F5-89AF-4BC4-A920-75DE12807018}" destId="{622AA9CF-863C-4CDB-8FCE-6AAB1F2302B7}" srcOrd="0" destOrd="0" presId="urn:microsoft.com/office/officeart/2005/8/layout/orgChart1"/>
    <dgm:cxn modelId="{42D789E8-A007-4B45-912F-F0CFB7EF2C4B}" type="presParOf" srcId="{622AA9CF-863C-4CDB-8FCE-6AAB1F2302B7}" destId="{C84C350F-9D79-4579-B65E-FFF9154387A6}" srcOrd="0" destOrd="0" presId="urn:microsoft.com/office/officeart/2005/8/layout/orgChart1"/>
    <dgm:cxn modelId="{B5F04568-C00A-4F11-AAF3-581BFFC40B54}" type="presParOf" srcId="{C84C350F-9D79-4579-B65E-FFF9154387A6}" destId="{3C5EE36F-5ECB-464C-A893-36ACBACDB9E7}" srcOrd="0" destOrd="0" presId="urn:microsoft.com/office/officeart/2005/8/layout/orgChart1"/>
    <dgm:cxn modelId="{C3DA91C9-75E3-45A5-99B6-E655AC2D3F07}" type="presParOf" srcId="{C84C350F-9D79-4579-B65E-FFF9154387A6}" destId="{4B5DEBEC-65BC-4129-A8AB-112B1C1896CB}" srcOrd="1" destOrd="0" presId="urn:microsoft.com/office/officeart/2005/8/layout/orgChart1"/>
    <dgm:cxn modelId="{40ED6745-3B90-4C38-ADC1-9FD7C8F4CAF2}" type="presParOf" srcId="{622AA9CF-863C-4CDB-8FCE-6AAB1F2302B7}" destId="{BCCDB679-9855-4F64-BCE5-D508090E36E8}" srcOrd="1" destOrd="0" presId="urn:microsoft.com/office/officeart/2005/8/layout/orgChart1"/>
    <dgm:cxn modelId="{A1E1563D-BB5F-4C75-835D-C3951C316102}" type="presParOf" srcId="{BCCDB679-9855-4F64-BCE5-D508090E36E8}" destId="{565AD204-1D95-466F-8F5E-8E7E5A40E8C7}" srcOrd="0" destOrd="0" presId="urn:microsoft.com/office/officeart/2005/8/layout/orgChart1"/>
    <dgm:cxn modelId="{36DA17B4-EDE5-4FB9-B277-7199BBCAE8D3}" type="presParOf" srcId="{BCCDB679-9855-4F64-BCE5-D508090E36E8}" destId="{04CFD08C-E4D7-426F-A67A-44C0F72B54F3}" srcOrd="1" destOrd="0" presId="urn:microsoft.com/office/officeart/2005/8/layout/orgChart1"/>
    <dgm:cxn modelId="{5C3C2B17-8419-49B9-8BE7-33D1BF2FCFE6}" type="presParOf" srcId="{04CFD08C-E4D7-426F-A67A-44C0F72B54F3}" destId="{FDABA3C5-02A9-47DB-B8F6-3E883F1027A9}" srcOrd="0" destOrd="0" presId="urn:microsoft.com/office/officeart/2005/8/layout/orgChart1"/>
    <dgm:cxn modelId="{0F73D53D-2710-4BC7-A214-A9006D083941}" type="presParOf" srcId="{FDABA3C5-02A9-47DB-B8F6-3E883F1027A9}" destId="{8A1842DD-AE23-416B-8FC0-C3C89588EBF2}" srcOrd="0" destOrd="0" presId="urn:microsoft.com/office/officeart/2005/8/layout/orgChart1"/>
    <dgm:cxn modelId="{42AA08C2-4D58-46AB-8EDA-F116353970B7}" type="presParOf" srcId="{FDABA3C5-02A9-47DB-B8F6-3E883F1027A9}" destId="{931FFA18-47C0-4282-8FC3-3E08AE4C5ABA}" srcOrd="1" destOrd="0" presId="urn:microsoft.com/office/officeart/2005/8/layout/orgChart1"/>
    <dgm:cxn modelId="{CDB7D030-7DCB-4AA4-85E3-1A804E82EFFC}" type="presParOf" srcId="{04CFD08C-E4D7-426F-A67A-44C0F72B54F3}" destId="{68AFB34B-2BE2-45C0-B0EA-C041E7A2D498}" srcOrd="1" destOrd="0" presId="urn:microsoft.com/office/officeart/2005/8/layout/orgChart1"/>
    <dgm:cxn modelId="{4F25B0A8-ADBB-472E-AC77-90F5B763DAB9}" type="presParOf" srcId="{04CFD08C-E4D7-426F-A67A-44C0F72B54F3}" destId="{965A3BE7-EFCF-48DE-820A-48380AA4FF8B}" srcOrd="2" destOrd="0" presId="urn:microsoft.com/office/officeart/2005/8/layout/orgChart1"/>
    <dgm:cxn modelId="{1E16146A-BCF3-43F8-8B1D-12F38F5D2BCC}" type="presParOf" srcId="{BCCDB679-9855-4F64-BCE5-D508090E36E8}" destId="{3D3313BA-D3E8-4060-BD4E-50981E22E754}" srcOrd="2" destOrd="0" presId="urn:microsoft.com/office/officeart/2005/8/layout/orgChart1"/>
    <dgm:cxn modelId="{22C5C4B4-3EB5-445C-8F51-15C3F0687C68}" type="presParOf" srcId="{BCCDB679-9855-4F64-BCE5-D508090E36E8}" destId="{76B1C125-50FD-4E2E-8C57-A53AEF2D69CF}" srcOrd="3" destOrd="0" presId="urn:microsoft.com/office/officeart/2005/8/layout/orgChart1"/>
    <dgm:cxn modelId="{9444FBDD-5245-4CB5-8041-4B513D3D284A}" type="presParOf" srcId="{76B1C125-50FD-4E2E-8C57-A53AEF2D69CF}" destId="{D09FABAE-9C47-4EF3-8078-5BEF867D506C}" srcOrd="0" destOrd="0" presId="urn:microsoft.com/office/officeart/2005/8/layout/orgChart1"/>
    <dgm:cxn modelId="{B7757A15-D9E9-422B-B21D-AA0AEF973F0C}" type="presParOf" srcId="{D09FABAE-9C47-4EF3-8078-5BEF867D506C}" destId="{CC937F4B-23C2-44FB-8755-1A8256802B40}" srcOrd="0" destOrd="0" presId="urn:microsoft.com/office/officeart/2005/8/layout/orgChart1"/>
    <dgm:cxn modelId="{0E7A7DF2-1378-4C43-85C8-2037340736C9}" type="presParOf" srcId="{D09FABAE-9C47-4EF3-8078-5BEF867D506C}" destId="{DD203F29-F679-4261-A238-88F7DD133C36}" srcOrd="1" destOrd="0" presId="urn:microsoft.com/office/officeart/2005/8/layout/orgChart1"/>
    <dgm:cxn modelId="{E7935B8F-5193-4582-A19E-76A57C92F046}" type="presParOf" srcId="{76B1C125-50FD-4E2E-8C57-A53AEF2D69CF}" destId="{DA6C2F10-7186-4A5D-BBC6-ABF39C658A77}" srcOrd="1" destOrd="0" presId="urn:microsoft.com/office/officeart/2005/8/layout/orgChart1"/>
    <dgm:cxn modelId="{66933789-169E-4D0D-BFA4-C728857822FE}" type="presParOf" srcId="{76B1C125-50FD-4E2E-8C57-A53AEF2D69CF}" destId="{9F24C327-7289-4393-B32B-39793F2BB209}" srcOrd="2" destOrd="0" presId="urn:microsoft.com/office/officeart/2005/8/layout/orgChart1"/>
    <dgm:cxn modelId="{F64D0B99-1200-4E7F-8E00-7DCB2606951D}" type="presParOf" srcId="{622AA9CF-863C-4CDB-8FCE-6AAB1F2302B7}" destId="{4B15F274-A447-4769-A94F-0E908D45242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4FD278-81FC-4609-A666-3465BA0582E6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E1E5E73-F2A6-4CA6-9F44-8F23669855CB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Познавательное развитие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053EFD-0E5F-4D5A-9430-F1E66974EFBB}" type="parTrans" cxnId="{85383E45-BDCA-4A4A-829C-BD1290371D38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E93949-E2EB-4F01-B676-ED4E2AA54A93}" type="sibTrans" cxnId="{85383E45-BDCA-4A4A-829C-BD1290371D38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03E5C0-1214-4590-911A-C679E1BE7606}" type="asst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Игровая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12EFA8-F6C2-49F6-AC1A-A52BD534E46C}" type="parTrans" cxnId="{D58E59FB-1A74-4FB9-84C5-C0CB182F68C1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19A304-5025-48C7-820E-0E7898C9DFCE}" type="sibTrans" cxnId="{D58E59FB-1A74-4FB9-84C5-C0CB182F68C1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0E89DA-0F3B-4299-9383-AF0A1611F53D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Театрализованная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1AAFA1-4FC2-473A-B21F-F31A4A1D9641}" type="parTrans" cxnId="{1BBE761A-BDA4-49BC-B6E4-CD0B069B9ACC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58981A-97A3-4D2D-B4D7-7FE8B31EF839}" type="sibTrans" cxnId="{1BBE761A-BDA4-49BC-B6E4-CD0B069B9ACC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411361-CACD-44A3-B2F9-64B4B00D17B6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Чтение стихов о Родине, флаге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CE087D-9450-4B69-A557-2B2BCFA5AD9D}" type="parTrans" cxnId="{A6894F29-B9B7-4866-BCC8-255145E0C083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B7FA96-C504-4807-AF4C-AA7946D8FCAD}" type="sibTrans" cxnId="{A6894F29-B9B7-4866-BCC8-255145E0C083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96DE8B-29F3-4F7C-8221-1161A17D8813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Получить информацию об окружающем мире, малой родине, Отечестве, социокультурных ценностях нашего народа, отечественных традициях и праздниках, о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госсимволах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олицетворяющих Родину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747F8B-F91F-4CCD-83DB-9CD642A280A0}" type="parTrans" cxnId="{B62C6CBD-BDDC-4D94-A42E-53D390B3AD41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CE6832-6B3B-49C9-8C4A-FB0811758EB2}" type="sibTrans" cxnId="{B62C6CBD-BDDC-4D94-A42E-53D390B3AD41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CDF319-A787-4CC5-8A26-7318BF8F1643}" type="pres">
      <dgm:prSet presAssocID="{384FD278-81FC-4609-A666-3465BA0582E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FFDE01B-4411-4C18-B7F0-F23E956E6919}" type="pres">
      <dgm:prSet presAssocID="{2E1E5E73-F2A6-4CA6-9F44-8F23669855CB}" presName="hierRoot1" presStyleCnt="0"/>
      <dgm:spPr/>
    </dgm:pt>
    <dgm:pt modelId="{FD3220AC-26D2-4E44-B4EA-FA8E0254DA27}" type="pres">
      <dgm:prSet presAssocID="{2E1E5E73-F2A6-4CA6-9F44-8F23669855CB}" presName="composite" presStyleCnt="0"/>
      <dgm:spPr/>
    </dgm:pt>
    <dgm:pt modelId="{E7C10B0D-9F37-42E2-A1FF-0E9D7B9F1487}" type="pres">
      <dgm:prSet presAssocID="{2E1E5E73-F2A6-4CA6-9F44-8F23669855CB}" presName="background" presStyleLbl="node0" presStyleIdx="0" presStyleCnt="1"/>
      <dgm:spPr/>
    </dgm:pt>
    <dgm:pt modelId="{DBD5F03B-77BA-4480-8ABB-1815CD6652EA}" type="pres">
      <dgm:prSet presAssocID="{2E1E5E73-F2A6-4CA6-9F44-8F23669855CB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DA1B8B-6210-4237-82AD-578B5D69020A}" type="pres">
      <dgm:prSet presAssocID="{2E1E5E73-F2A6-4CA6-9F44-8F23669855CB}" presName="hierChild2" presStyleCnt="0"/>
      <dgm:spPr/>
    </dgm:pt>
    <dgm:pt modelId="{CB377E8A-6489-4F27-80B3-8F847FDD7F93}" type="pres">
      <dgm:prSet presAssocID="{CC12EFA8-F6C2-49F6-AC1A-A52BD534E46C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7094BED-F085-4CA9-A630-C42FD3797A65}" type="pres">
      <dgm:prSet presAssocID="{1B03E5C0-1214-4590-911A-C679E1BE7606}" presName="hierRoot2" presStyleCnt="0"/>
      <dgm:spPr/>
    </dgm:pt>
    <dgm:pt modelId="{897A7ACE-5F26-4BA1-8F29-ACF0C4656A29}" type="pres">
      <dgm:prSet presAssocID="{1B03E5C0-1214-4590-911A-C679E1BE7606}" presName="composite2" presStyleCnt="0"/>
      <dgm:spPr/>
    </dgm:pt>
    <dgm:pt modelId="{A5DC80EA-C40C-493B-88AB-4094A1211B4B}" type="pres">
      <dgm:prSet presAssocID="{1B03E5C0-1214-4590-911A-C679E1BE7606}" presName="background2" presStyleLbl="asst1" presStyleIdx="0" presStyleCnt="1"/>
      <dgm:spPr/>
    </dgm:pt>
    <dgm:pt modelId="{F3062401-ADBA-4508-B465-697B3E69D1D6}" type="pres">
      <dgm:prSet presAssocID="{1B03E5C0-1214-4590-911A-C679E1BE7606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62E44F-693B-475C-8E99-9DFE04A8D6CE}" type="pres">
      <dgm:prSet presAssocID="{1B03E5C0-1214-4590-911A-C679E1BE7606}" presName="hierChild3" presStyleCnt="0"/>
      <dgm:spPr/>
    </dgm:pt>
    <dgm:pt modelId="{95D73BEC-7131-406D-BF39-2BE659904344}" type="pres">
      <dgm:prSet presAssocID="{0B1AAFA1-4FC2-473A-B21F-F31A4A1D9641}" presName="Name10" presStyleLbl="parChTrans1D2" presStyleIdx="1" presStyleCnt="3"/>
      <dgm:spPr/>
      <dgm:t>
        <a:bodyPr/>
        <a:lstStyle/>
        <a:p>
          <a:endParaRPr lang="ru-RU"/>
        </a:p>
      </dgm:t>
    </dgm:pt>
    <dgm:pt modelId="{0B9EED38-C669-4998-AD0B-75BC0B13D187}" type="pres">
      <dgm:prSet presAssocID="{CE0E89DA-0F3B-4299-9383-AF0A1611F53D}" presName="hierRoot2" presStyleCnt="0"/>
      <dgm:spPr/>
    </dgm:pt>
    <dgm:pt modelId="{C9CD1147-4D98-4B0F-9546-CAAD88470247}" type="pres">
      <dgm:prSet presAssocID="{CE0E89DA-0F3B-4299-9383-AF0A1611F53D}" presName="composite2" presStyleCnt="0"/>
      <dgm:spPr/>
    </dgm:pt>
    <dgm:pt modelId="{04013DC0-A959-44AD-A348-F84FFA3DE29E}" type="pres">
      <dgm:prSet presAssocID="{CE0E89DA-0F3B-4299-9383-AF0A1611F53D}" presName="background2" presStyleLbl="node2" presStyleIdx="0" presStyleCnt="2"/>
      <dgm:spPr/>
    </dgm:pt>
    <dgm:pt modelId="{A32EDACF-A32E-4317-9E79-ED5120B3D34F}" type="pres">
      <dgm:prSet presAssocID="{CE0E89DA-0F3B-4299-9383-AF0A1611F53D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A47E86-493E-453E-B539-C24FC19C4548}" type="pres">
      <dgm:prSet presAssocID="{CE0E89DA-0F3B-4299-9383-AF0A1611F53D}" presName="hierChild3" presStyleCnt="0"/>
      <dgm:spPr/>
    </dgm:pt>
    <dgm:pt modelId="{E34F830B-3070-4022-BA67-39296FB347F9}" type="pres">
      <dgm:prSet presAssocID="{2B747F8B-F91F-4CCD-83DB-9CD642A280A0}" presName="Name17" presStyleLbl="parChTrans1D3" presStyleIdx="0" presStyleCnt="1"/>
      <dgm:spPr/>
      <dgm:t>
        <a:bodyPr/>
        <a:lstStyle/>
        <a:p>
          <a:endParaRPr lang="ru-RU"/>
        </a:p>
      </dgm:t>
    </dgm:pt>
    <dgm:pt modelId="{6157AFF0-15E6-4431-A801-90E7BC21796E}" type="pres">
      <dgm:prSet presAssocID="{A896DE8B-29F3-4F7C-8221-1161A17D8813}" presName="hierRoot3" presStyleCnt="0"/>
      <dgm:spPr/>
    </dgm:pt>
    <dgm:pt modelId="{E94469B6-9106-46EB-8C50-8565D0A4DA58}" type="pres">
      <dgm:prSet presAssocID="{A896DE8B-29F3-4F7C-8221-1161A17D8813}" presName="composite3" presStyleCnt="0"/>
      <dgm:spPr/>
    </dgm:pt>
    <dgm:pt modelId="{8FB1817D-86B5-465F-8421-EFD32D043ACF}" type="pres">
      <dgm:prSet presAssocID="{A896DE8B-29F3-4F7C-8221-1161A17D8813}" presName="background3" presStyleLbl="node3" presStyleIdx="0" presStyleCnt="1"/>
      <dgm:spPr/>
    </dgm:pt>
    <dgm:pt modelId="{988EB1B4-B771-4F0F-8B0C-A57179221E94}" type="pres">
      <dgm:prSet presAssocID="{A896DE8B-29F3-4F7C-8221-1161A17D8813}" presName="text3" presStyleLbl="fgAcc3" presStyleIdx="0" presStyleCnt="1" custScaleX="143446" custScaleY="1597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617A43-FCB1-438A-A2C6-D03D8F1AE2F6}" type="pres">
      <dgm:prSet presAssocID="{A896DE8B-29F3-4F7C-8221-1161A17D8813}" presName="hierChild4" presStyleCnt="0"/>
      <dgm:spPr/>
    </dgm:pt>
    <dgm:pt modelId="{AB71FF44-ED75-4D59-B581-7EC730EEF492}" type="pres">
      <dgm:prSet presAssocID="{27CE087D-9450-4B69-A557-2B2BCFA5AD9D}" presName="Name10" presStyleLbl="parChTrans1D2" presStyleIdx="2" presStyleCnt="3"/>
      <dgm:spPr/>
      <dgm:t>
        <a:bodyPr/>
        <a:lstStyle/>
        <a:p>
          <a:endParaRPr lang="ru-RU"/>
        </a:p>
      </dgm:t>
    </dgm:pt>
    <dgm:pt modelId="{8CFBCD59-EC61-485B-AA89-AD041989B178}" type="pres">
      <dgm:prSet presAssocID="{9F411361-CACD-44A3-B2F9-64B4B00D17B6}" presName="hierRoot2" presStyleCnt="0"/>
      <dgm:spPr/>
    </dgm:pt>
    <dgm:pt modelId="{4F1D3A96-28C9-4836-917A-C8088ABF6559}" type="pres">
      <dgm:prSet presAssocID="{9F411361-CACD-44A3-B2F9-64B4B00D17B6}" presName="composite2" presStyleCnt="0"/>
      <dgm:spPr/>
    </dgm:pt>
    <dgm:pt modelId="{E82A7789-008C-4E03-9873-50AD08952C56}" type="pres">
      <dgm:prSet presAssocID="{9F411361-CACD-44A3-B2F9-64B4B00D17B6}" presName="background2" presStyleLbl="node2" presStyleIdx="1" presStyleCnt="2"/>
      <dgm:spPr/>
    </dgm:pt>
    <dgm:pt modelId="{48427952-9639-446F-A77A-5345BBCD0881}" type="pres">
      <dgm:prSet presAssocID="{9F411361-CACD-44A3-B2F9-64B4B00D17B6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27A5929-5BA7-4847-BEA2-30E3B75B5DEA}" type="pres">
      <dgm:prSet presAssocID="{9F411361-CACD-44A3-B2F9-64B4B00D17B6}" presName="hierChild3" presStyleCnt="0"/>
      <dgm:spPr/>
    </dgm:pt>
  </dgm:ptLst>
  <dgm:cxnLst>
    <dgm:cxn modelId="{E1B2C6C7-DE1D-4D70-9E4E-30B4745EA5B2}" type="presOf" srcId="{384FD278-81FC-4609-A666-3465BA0582E6}" destId="{49CDF319-A787-4CC5-8A26-7318BF8F1643}" srcOrd="0" destOrd="0" presId="urn:microsoft.com/office/officeart/2005/8/layout/hierarchy1"/>
    <dgm:cxn modelId="{DDEE3AB1-43C1-4709-9C59-D50E8157E0F7}" type="presOf" srcId="{9F411361-CACD-44A3-B2F9-64B4B00D17B6}" destId="{48427952-9639-446F-A77A-5345BBCD0881}" srcOrd="0" destOrd="0" presId="urn:microsoft.com/office/officeart/2005/8/layout/hierarchy1"/>
    <dgm:cxn modelId="{01F5F83C-357E-4DB4-BE66-F8EF068B6063}" type="presOf" srcId="{2B747F8B-F91F-4CCD-83DB-9CD642A280A0}" destId="{E34F830B-3070-4022-BA67-39296FB347F9}" srcOrd="0" destOrd="0" presId="urn:microsoft.com/office/officeart/2005/8/layout/hierarchy1"/>
    <dgm:cxn modelId="{4A9A9C44-AF89-45C6-B6D3-650388A57FED}" type="presOf" srcId="{2E1E5E73-F2A6-4CA6-9F44-8F23669855CB}" destId="{DBD5F03B-77BA-4480-8ABB-1815CD6652EA}" srcOrd="0" destOrd="0" presId="urn:microsoft.com/office/officeart/2005/8/layout/hierarchy1"/>
    <dgm:cxn modelId="{0C28A048-353B-4FF5-BFD8-9F6AEC29A982}" type="presOf" srcId="{CE0E89DA-0F3B-4299-9383-AF0A1611F53D}" destId="{A32EDACF-A32E-4317-9E79-ED5120B3D34F}" srcOrd="0" destOrd="0" presId="urn:microsoft.com/office/officeart/2005/8/layout/hierarchy1"/>
    <dgm:cxn modelId="{D58E59FB-1A74-4FB9-84C5-C0CB182F68C1}" srcId="{2E1E5E73-F2A6-4CA6-9F44-8F23669855CB}" destId="{1B03E5C0-1214-4590-911A-C679E1BE7606}" srcOrd="0" destOrd="0" parTransId="{CC12EFA8-F6C2-49F6-AC1A-A52BD534E46C}" sibTransId="{3D19A304-5025-48C7-820E-0E7898C9DFCE}"/>
    <dgm:cxn modelId="{85383E45-BDCA-4A4A-829C-BD1290371D38}" srcId="{384FD278-81FC-4609-A666-3465BA0582E6}" destId="{2E1E5E73-F2A6-4CA6-9F44-8F23669855CB}" srcOrd="0" destOrd="0" parTransId="{05053EFD-0E5F-4D5A-9430-F1E66974EFBB}" sibTransId="{FEE93949-E2EB-4F01-B676-ED4E2AA54A93}"/>
    <dgm:cxn modelId="{292E7705-0320-46D2-AB14-6EFA7B666384}" type="presOf" srcId="{A896DE8B-29F3-4F7C-8221-1161A17D8813}" destId="{988EB1B4-B771-4F0F-8B0C-A57179221E94}" srcOrd="0" destOrd="0" presId="urn:microsoft.com/office/officeart/2005/8/layout/hierarchy1"/>
    <dgm:cxn modelId="{FC9255DB-53C9-4FB5-81C4-4A3854C82CE6}" type="presOf" srcId="{27CE087D-9450-4B69-A557-2B2BCFA5AD9D}" destId="{AB71FF44-ED75-4D59-B581-7EC730EEF492}" srcOrd="0" destOrd="0" presId="urn:microsoft.com/office/officeart/2005/8/layout/hierarchy1"/>
    <dgm:cxn modelId="{B62C6CBD-BDDC-4D94-A42E-53D390B3AD41}" srcId="{CE0E89DA-0F3B-4299-9383-AF0A1611F53D}" destId="{A896DE8B-29F3-4F7C-8221-1161A17D8813}" srcOrd="0" destOrd="0" parTransId="{2B747F8B-F91F-4CCD-83DB-9CD642A280A0}" sibTransId="{52CE6832-6B3B-49C9-8C4A-FB0811758EB2}"/>
    <dgm:cxn modelId="{AC1049A6-9413-49B6-AEFF-F51C060173A7}" type="presOf" srcId="{CC12EFA8-F6C2-49F6-AC1A-A52BD534E46C}" destId="{CB377E8A-6489-4F27-80B3-8F847FDD7F93}" srcOrd="0" destOrd="0" presId="urn:microsoft.com/office/officeart/2005/8/layout/hierarchy1"/>
    <dgm:cxn modelId="{C3CD0654-2A6E-4DF2-B17D-6E2B4FD7708F}" type="presOf" srcId="{1B03E5C0-1214-4590-911A-C679E1BE7606}" destId="{F3062401-ADBA-4508-B465-697B3E69D1D6}" srcOrd="0" destOrd="0" presId="urn:microsoft.com/office/officeart/2005/8/layout/hierarchy1"/>
    <dgm:cxn modelId="{A6894F29-B9B7-4866-BCC8-255145E0C083}" srcId="{2E1E5E73-F2A6-4CA6-9F44-8F23669855CB}" destId="{9F411361-CACD-44A3-B2F9-64B4B00D17B6}" srcOrd="2" destOrd="0" parTransId="{27CE087D-9450-4B69-A557-2B2BCFA5AD9D}" sibTransId="{F1B7FA96-C504-4807-AF4C-AA7946D8FCAD}"/>
    <dgm:cxn modelId="{F4F33D5E-8504-4956-8DB0-1CEB6CD02009}" type="presOf" srcId="{0B1AAFA1-4FC2-473A-B21F-F31A4A1D9641}" destId="{95D73BEC-7131-406D-BF39-2BE659904344}" srcOrd="0" destOrd="0" presId="urn:microsoft.com/office/officeart/2005/8/layout/hierarchy1"/>
    <dgm:cxn modelId="{1BBE761A-BDA4-49BC-B6E4-CD0B069B9ACC}" srcId="{2E1E5E73-F2A6-4CA6-9F44-8F23669855CB}" destId="{CE0E89DA-0F3B-4299-9383-AF0A1611F53D}" srcOrd="1" destOrd="0" parTransId="{0B1AAFA1-4FC2-473A-B21F-F31A4A1D9641}" sibTransId="{B958981A-97A3-4D2D-B4D7-7FE8B31EF839}"/>
    <dgm:cxn modelId="{BD8DE4DA-8FE4-43E9-9EE7-941CBCFE9463}" type="presParOf" srcId="{49CDF319-A787-4CC5-8A26-7318BF8F1643}" destId="{1FFDE01B-4411-4C18-B7F0-F23E956E6919}" srcOrd="0" destOrd="0" presId="urn:microsoft.com/office/officeart/2005/8/layout/hierarchy1"/>
    <dgm:cxn modelId="{6FD4D395-752B-405B-88D3-5141F7AE9DBD}" type="presParOf" srcId="{1FFDE01B-4411-4C18-B7F0-F23E956E6919}" destId="{FD3220AC-26D2-4E44-B4EA-FA8E0254DA27}" srcOrd="0" destOrd="0" presId="urn:microsoft.com/office/officeart/2005/8/layout/hierarchy1"/>
    <dgm:cxn modelId="{682D7017-A324-405D-B49F-464D75965AAB}" type="presParOf" srcId="{FD3220AC-26D2-4E44-B4EA-FA8E0254DA27}" destId="{E7C10B0D-9F37-42E2-A1FF-0E9D7B9F1487}" srcOrd="0" destOrd="0" presId="urn:microsoft.com/office/officeart/2005/8/layout/hierarchy1"/>
    <dgm:cxn modelId="{F67C9C80-D0F6-45D7-B214-E42E9D9B333A}" type="presParOf" srcId="{FD3220AC-26D2-4E44-B4EA-FA8E0254DA27}" destId="{DBD5F03B-77BA-4480-8ABB-1815CD6652EA}" srcOrd="1" destOrd="0" presId="urn:microsoft.com/office/officeart/2005/8/layout/hierarchy1"/>
    <dgm:cxn modelId="{E2F4DD17-8C70-43BA-A52C-31E603EDE8B5}" type="presParOf" srcId="{1FFDE01B-4411-4C18-B7F0-F23E956E6919}" destId="{C3DA1B8B-6210-4237-82AD-578B5D69020A}" srcOrd="1" destOrd="0" presId="urn:microsoft.com/office/officeart/2005/8/layout/hierarchy1"/>
    <dgm:cxn modelId="{11819B55-FF0F-46B9-A693-7A681C09ED2C}" type="presParOf" srcId="{C3DA1B8B-6210-4237-82AD-578B5D69020A}" destId="{CB377E8A-6489-4F27-80B3-8F847FDD7F93}" srcOrd="0" destOrd="0" presId="urn:microsoft.com/office/officeart/2005/8/layout/hierarchy1"/>
    <dgm:cxn modelId="{FAA68606-57B1-456C-805B-6CCEFFEF5B47}" type="presParOf" srcId="{C3DA1B8B-6210-4237-82AD-578B5D69020A}" destId="{87094BED-F085-4CA9-A630-C42FD3797A65}" srcOrd="1" destOrd="0" presId="urn:microsoft.com/office/officeart/2005/8/layout/hierarchy1"/>
    <dgm:cxn modelId="{3856E349-A4F9-4FE1-8C68-E4594E766FF7}" type="presParOf" srcId="{87094BED-F085-4CA9-A630-C42FD3797A65}" destId="{897A7ACE-5F26-4BA1-8F29-ACF0C4656A29}" srcOrd="0" destOrd="0" presId="urn:microsoft.com/office/officeart/2005/8/layout/hierarchy1"/>
    <dgm:cxn modelId="{3704EDD8-2668-495B-83E5-F70DCBEE41B1}" type="presParOf" srcId="{897A7ACE-5F26-4BA1-8F29-ACF0C4656A29}" destId="{A5DC80EA-C40C-493B-88AB-4094A1211B4B}" srcOrd="0" destOrd="0" presId="urn:microsoft.com/office/officeart/2005/8/layout/hierarchy1"/>
    <dgm:cxn modelId="{59F403B9-7F0F-41B5-9C6E-D9BFD49CAEAA}" type="presParOf" srcId="{897A7ACE-5F26-4BA1-8F29-ACF0C4656A29}" destId="{F3062401-ADBA-4508-B465-697B3E69D1D6}" srcOrd="1" destOrd="0" presId="urn:microsoft.com/office/officeart/2005/8/layout/hierarchy1"/>
    <dgm:cxn modelId="{7F8AC288-90FF-407E-8CE6-3DC68C71A571}" type="presParOf" srcId="{87094BED-F085-4CA9-A630-C42FD3797A65}" destId="{DA62E44F-693B-475C-8E99-9DFE04A8D6CE}" srcOrd="1" destOrd="0" presId="urn:microsoft.com/office/officeart/2005/8/layout/hierarchy1"/>
    <dgm:cxn modelId="{6BFA08DD-F121-453D-9D42-F6B8E19FCB86}" type="presParOf" srcId="{C3DA1B8B-6210-4237-82AD-578B5D69020A}" destId="{95D73BEC-7131-406D-BF39-2BE659904344}" srcOrd="2" destOrd="0" presId="urn:microsoft.com/office/officeart/2005/8/layout/hierarchy1"/>
    <dgm:cxn modelId="{9BC5CD85-792B-4AF6-B9B6-0F5A5EEC3196}" type="presParOf" srcId="{C3DA1B8B-6210-4237-82AD-578B5D69020A}" destId="{0B9EED38-C669-4998-AD0B-75BC0B13D187}" srcOrd="3" destOrd="0" presId="urn:microsoft.com/office/officeart/2005/8/layout/hierarchy1"/>
    <dgm:cxn modelId="{66CE6C95-6F34-4E63-8AA5-E55EAD6848F8}" type="presParOf" srcId="{0B9EED38-C669-4998-AD0B-75BC0B13D187}" destId="{C9CD1147-4D98-4B0F-9546-CAAD88470247}" srcOrd="0" destOrd="0" presId="urn:microsoft.com/office/officeart/2005/8/layout/hierarchy1"/>
    <dgm:cxn modelId="{586FB5C2-1A95-41A8-BAA3-1B7825D1C13B}" type="presParOf" srcId="{C9CD1147-4D98-4B0F-9546-CAAD88470247}" destId="{04013DC0-A959-44AD-A348-F84FFA3DE29E}" srcOrd="0" destOrd="0" presId="urn:microsoft.com/office/officeart/2005/8/layout/hierarchy1"/>
    <dgm:cxn modelId="{3C87911A-1D6C-43C9-B5B7-74FFCDCF57B5}" type="presParOf" srcId="{C9CD1147-4D98-4B0F-9546-CAAD88470247}" destId="{A32EDACF-A32E-4317-9E79-ED5120B3D34F}" srcOrd="1" destOrd="0" presId="urn:microsoft.com/office/officeart/2005/8/layout/hierarchy1"/>
    <dgm:cxn modelId="{4EBFFC5E-E1F0-4FDB-8403-98DABA2B3C2A}" type="presParOf" srcId="{0B9EED38-C669-4998-AD0B-75BC0B13D187}" destId="{C8A47E86-493E-453E-B539-C24FC19C4548}" srcOrd="1" destOrd="0" presId="urn:microsoft.com/office/officeart/2005/8/layout/hierarchy1"/>
    <dgm:cxn modelId="{6E325E26-646F-4B47-9B71-CB78409AFDB4}" type="presParOf" srcId="{C8A47E86-493E-453E-B539-C24FC19C4548}" destId="{E34F830B-3070-4022-BA67-39296FB347F9}" srcOrd="0" destOrd="0" presId="urn:microsoft.com/office/officeart/2005/8/layout/hierarchy1"/>
    <dgm:cxn modelId="{FF7BBB0F-A94E-4936-ADF3-AAEE207494B5}" type="presParOf" srcId="{C8A47E86-493E-453E-B539-C24FC19C4548}" destId="{6157AFF0-15E6-4431-A801-90E7BC21796E}" srcOrd="1" destOrd="0" presId="urn:microsoft.com/office/officeart/2005/8/layout/hierarchy1"/>
    <dgm:cxn modelId="{C82AECD6-F32B-481F-BD62-1DB2C8B881C0}" type="presParOf" srcId="{6157AFF0-15E6-4431-A801-90E7BC21796E}" destId="{E94469B6-9106-46EB-8C50-8565D0A4DA58}" srcOrd="0" destOrd="0" presId="urn:microsoft.com/office/officeart/2005/8/layout/hierarchy1"/>
    <dgm:cxn modelId="{A9D3FE2E-2D40-42DD-A4FC-61BDF8474B05}" type="presParOf" srcId="{E94469B6-9106-46EB-8C50-8565D0A4DA58}" destId="{8FB1817D-86B5-465F-8421-EFD32D043ACF}" srcOrd="0" destOrd="0" presId="urn:microsoft.com/office/officeart/2005/8/layout/hierarchy1"/>
    <dgm:cxn modelId="{32185D1B-1C1C-414D-93DD-C916A5C413D9}" type="presParOf" srcId="{E94469B6-9106-46EB-8C50-8565D0A4DA58}" destId="{988EB1B4-B771-4F0F-8B0C-A57179221E94}" srcOrd="1" destOrd="0" presId="urn:microsoft.com/office/officeart/2005/8/layout/hierarchy1"/>
    <dgm:cxn modelId="{8EA8CB81-3A3C-414F-B31F-5BDBD191D3AE}" type="presParOf" srcId="{6157AFF0-15E6-4431-A801-90E7BC21796E}" destId="{23617A43-FCB1-438A-A2C6-D03D8F1AE2F6}" srcOrd="1" destOrd="0" presId="urn:microsoft.com/office/officeart/2005/8/layout/hierarchy1"/>
    <dgm:cxn modelId="{6F3E7E7C-7337-4230-83F9-B6D683DF025C}" type="presParOf" srcId="{C3DA1B8B-6210-4237-82AD-578B5D69020A}" destId="{AB71FF44-ED75-4D59-B581-7EC730EEF492}" srcOrd="4" destOrd="0" presId="urn:microsoft.com/office/officeart/2005/8/layout/hierarchy1"/>
    <dgm:cxn modelId="{10284A05-8ED7-4769-9D54-3B238E9AA724}" type="presParOf" srcId="{C3DA1B8B-6210-4237-82AD-578B5D69020A}" destId="{8CFBCD59-EC61-485B-AA89-AD041989B178}" srcOrd="5" destOrd="0" presId="urn:microsoft.com/office/officeart/2005/8/layout/hierarchy1"/>
    <dgm:cxn modelId="{237A9C21-630E-4C34-80B9-CD3C6296EFBE}" type="presParOf" srcId="{8CFBCD59-EC61-485B-AA89-AD041989B178}" destId="{4F1D3A96-28C9-4836-917A-C8088ABF6559}" srcOrd="0" destOrd="0" presId="urn:microsoft.com/office/officeart/2005/8/layout/hierarchy1"/>
    <dgm:cxn modelId="{F0FE5222-6347-4AC3-84E1-E0072B47DEAC}" type="presParOf" srcId="{4F1D3A96-28C9-4836-917A-C8088ABF6559}" destId="{E82A7789-008C-4E03-9873-50AD08952C56}" srcOrd="0" destOrd="0" presId="urn:microsoft.com/office/officeart/2005/8/layout/hierarchy1"/>
    <dgm:cxn modelId="{59CD59F8-BC45-4C87-A35D-A4EFC6741546}" type="presParOf" srcId="{4F1D3A96-28C9-4836-917A-C8088ABF6559}" destId="{48427952-9639-446F-A77A-5345BBCD0881}" srcOrd="1" destOrd="0" presId="urn:microsoft.com/office/officeart/2005/8/layout/hierarchy1"/>
    <dgm:cxn modelId="{28B34BAE-029A-4434-8B07-D6DA0346019B}" type="presParOf" srcId="{8CFBCD59-EC61-485B-AA89-AD041989B178}" destId="{327A5929-5BA7-4847-BEA2-30E3B75B5DE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D531B8-1405-4EC1-85D3-FF89B9451F1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B97751-828F-4B17-8890-7A437B7D5890}">
      <dgm:prSet phldrT="[Текст]"/>
      <dgm:spPr/>
      <dgm:t>
        <a:bodyPr/>
        <a:lstStyle/>
        <a:p>
          <a:r>
            <a:rPr lang="ru-RU" dirty="0" smtClean="0"/>
            <a:t>Социально-коммуникативное развитие</a:t>
          </a:r>
          <a:endParaRPr lang="ru-RU" dirty="0"/>
        </a:p>
      </dgm:t>
    </dgm:pt>
    <dgm:pt modelId="{11411702-F1CF-4067-A56B-015C6FD3DFA9}" type="parTrans" cxnId="{1F25FCD3-4824-4D25-9948-CF8A977751EB}">
      <dgm:prSet/>
      <dgm:spPr/>
      <dgm:t>
        <a:bodyPr/>
        <a:lstStyle/>
        <a:p>
          <a:endParaRPr lang="ru-RU"/>
        </a:p>
      </dgm:t>
    </dgm:pt>
    <dgm:pt modelId="{F59AEF07-288F-428D-96DD-B12536FC641C}" type="sibTrans" cxnId="{1F25FCD3-4824-4D25-9948-CF8A977751EB}">
      <dgm:prSet/>
      <dgm:spPr/>
      <dgm:t>
        <a:bodyPr/>
        <a:lstStyle/>
        <a:p>
          <a:endParaRPr lang="ru-RU"/>
        </a:p>
      </dgm:t>
    </dgm:pt>
    <dgm:pt modelId="{A17C0D61-1163-4ED4-B8B0-E6231BC35A41}">
      <dgm:prSet phldrT="[Текст]"/>
      <dgm:spPr/>
      <dgm:t>
        <a:bodyPr/>
        <a:lstStyle/>
        <a:p>
          <a:r>
            <a:rPr lang="ru-RU" dirty="0" smtClean="0"/>
            <a:t>Театрализованная</a:t>
          </a:r>
          <a:endParaRPr lang="ru-RU" dirty="0"/>
        </a:p>
      </dgm:t>
    </dgm:pt>
    <dgm:pt modelId="{7E203373-DEFC-4935-BB8C-137236D89FB7}" type="parTrans" cxnId="{20960F34-C89A-4CF1-A7B6-DDF4D535DBD5}">
      <dgm:prSet/>
      <dgm:spPr/>
      <dgm:t>
        <a:bodyPr/>
        <a:lstStyle/>
        <a:p>
          <a:endParaRPr lang="ru-RU"/>
        </a:p>
      </dgm:t>
    </dgm:pt>
    <dgm:pt modelId="{C4B5DAE6-EF65-4D74-9656-8478DDCFA100}" type="sibTrans" cxnId="{20960F34-C89A-4CF1-A7B6-DDF4D535DBD5}">
      <dgm:prSet/>
      <dgm:spPr/>
      <dgm:t>
        <a:bodyPr/>
        <a:lstStyle/>
        <a:p>
          <a:endParaRPr lang="ru-RU"/>
        </a:p>
      </dgm:t>
    </dgm:pt>
    <dgm:pt modelId="{62885E39-317B-433B-9C15-328E0E022A47}">
      <dgm:prSet phldrT="[Текст]"/>
      <dgm:spPr/>
      <dgm:t>
        <a:bodyPr/>
        <a:lstStyle/>
        <a:p>
          <a:r>
            <a:rPr lang="ru-RU" dirty="0" smtClean="0"/>
            <a:t>Чтение стихов о Родине флаге и т.д.</a:t>
          </a:r>
          <a:endParaRPr lang="ru-RU" dirty="0"/>
        </a:p>
      </dgm:t>
    </dgm:pt>
    <dgm:pt modelId="{D2A78280-0000-4BF3-B3E0-8AA9F069AD73}" type="parTrans" cxnId="{10607D29-C2BF-421C-8F2C-486C2D4BEBE4}">
      <dgm:prSet/>
      <dgm:spPr/>
      <dgm:t>
        <a:bodyPr/>
        <a:lstStyle/>
        <a:p>
          <a:endParaRPr lang="ru-RU"/>
        </a:p>
      </dgm:t>
    </dgm:pt>
    <dgm:pt modelId="{F806CE7C-75A2-46B6-AD90-39A7F4014A7A}" type="sibTrans" cxnId="{10607D29-C2BF-421C-8F2C-486C2D4BEBE4}">
      <dgm:prSet/>
      <dgm:spPr/>
      <dgm:t>
        <a:bodyPr/>
        <a:lstStyle/>
        <a:p>
          <a:endParaRPr lang="ru-RU"/>
        </a:p>
      </dgm:t>
    </dgm:pt>
    <dgm:pt modelId="{D4F8C1FE-63C3-42BC-8F6B-7BACA02582A1}">
      <dgm:prSet/>
      <dgm:spPr/>
      <dgm:t>
        <a:bodyPr/>
        <a:lstStyle/>
        <a:p>
          <a:r>
            <a:rPr lang="ru-RU" dirty="0" smtClean="0"/>
            <a:t>Игровая</a:t>
          </a:r>
          <a:endParaRPr lang="ru-RU" dirty="0"/>
        </a:p>
      </dgm:t>
    </dgm:pt>
    <dgm:pt modelId="{9154BB9C-7428-4F80-8F97-193CC4422569}" type="parTrans" cxnId="{AF5B8724-26BD-4928-A266-A05D37722E88}">
      <dgm:prSet/>
      <dgm:spPr/>
      <dgm:t>
        <a:bodyPr/>
        <a:lstStyle/>
        <a:p>
          <a:endParaRPr lang="ru-RU"/>
        </a:p>
      </dgm:t>
    </dgm:pt>
    <dgm:pt modelId="{30040CED-40C4-4E16-9F5C-D23CBB327773}" type="sibTrans" cxnId="{AF5B8724-26BD-4928-A266-A05D37722E88}">
      <dgm:prSet/>
      <dgm:spPr/>
      <dgm:t>
        <a:bodyPr/>
        <a:lstStyle/>
        <a:p>
          <a:endParaRPr lang="ru-RU"/>
        </a:p>
      </dgm:t>
    </dgm:pt>
    <dgm:pt modelId="{0D4DB064-2F23-4432-8EEF-72B06851C7D7}">
      <dgm:prSet/>
      <dgm:spPr/>
      <dgm:t>
        <a:bodyPr/>
        <a:lstStyle/>
        <a:p>
          <a:r>
            <a:rPr lang="ru-RU" smtClean="0"/>
            <a:t>Усвоить нормы и ценности, принятые в обществе, включая моральные и нравственные.</a:t>
          </a:r>
          <a:endParaRPr lang="ru-RU"/>
        </a:p>
      </dgm:t>
    </dgm:pt>
    <dgm:pt modelId="{CEDA3451-8F25-423F-A46B-36C559512763}" type="parTrans" cxnId="{6EC52655-1778-4721-8FA4-FE29E975020D}">
      <dgm:prSet/>
      <dgm:spPr/>
      <dgm:t>
        <a:bodyPr/>
        <a:lstStyle/>
        <a:p>
          <a:endParaRPr lang="ru-RU"/>
        </a:p>
      </dgm:t>
    </dgm:pt>
    <dgm:pt modelId="{7516905D-30EB-4D44-B88A-94138E59187E}" type="sibTrans" cxnId="{6EC52655-1778-4721-8FA4-FE29E975020D}">
      <dgm:prSet/>
      <dgm:spPr/>
      <dgm:t>
        <a:bodyPr/>
        <a:lstStyle/>
        <a:p>
          <a:endParaRPr lang="ru-RU"/>
        </a:p>
      </dgm:t>
    </dgm:pt>
    <dgm:pt modelId="{5FFAE26A-78C9-44B1-9FB9-9236E1DBF635}">
      <dgm:prSet/>
      <dgm:spPr/>
      <dgm:t>
        <a:bodyPr/>
        <a:lstStyle/>
        <a:p>
          <a:r>
            <a:rPr lang="ru-RU" smtClean="0"/>
            <a:t>Сформировать чувство принадлежности к своей семье, сообществу детей и взрослых</a:t>
          </a:r>
          <a:endParaRPr lang="ru-RU"/>
        </a:p>
      </dgm:t>
    </dgm:pt>
    <dgm:pt modelId="{06911A10-A752-4857-BC53-17D1FF19B9AF}" type="parTrans" cxnId="{F0B9213D-30F0-41FA-B585-07E3CC5D2C00}">
      <dgm:prSet/>
      <dgm:spPr/>
      <dgm:t>
        <a:bodyPr/>
        <a:lstStyle/>
        <a:p>
          <a:endParaRPr lang="ru-RU"/>
        </a:p>
      </dgm:t>
    </dgm:pt>
    <dgm:pt modelId="{2EE4D0DC-AF2C-429D-A947-E895B4865886}" type="sibTrans" cxnId="{F0B9213D-30F0-41FA-B585-07E3CC5D2C00}">
      <dgm:prSet/>
      <dgm:spPr/>
      <dgm:t>
        <a:bodyPr/>
        <a:lstStyle/>
        <a:p>
          <a:endParaRPr lang="ru-RU"/>
        </a:p>
      </dgm:t>
    </dgm:pt>
    <dgm:pt modelId="{467EBE19-8B59-4C65-91A8-D5205700AD66}" type="pres">
      <dgm:prSet presAssocID="{9ED531B8-1405-4EC1-85D3-FF89B9451F1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D9035FE-7949-43BB-BFC0-5AA2C7A5B8FD}" type="pres">
      <dgm:prSet presAssocID="{9EB97751-828F-4B17-8890-7A437B7D5890}" presName="hierRoot1" presStyleCnt="0"/>
      <dgm:spPr/>
    </dgm:pt>
    <dgm:pt modelId="{63F23D2E-ECB4-4C42-A35B-6CEFCC169E20}" type="pres">
      <dgm:prSet presAssocID="{9EB97751-828F-4B17-8890-7A437B7D5890}" presName="composite" presStyleCnt="0"/>
      <dgm:spPr/>
    </dgm:pt>
    <dgm:pt modelId="{84321952-3AB1-4B0C-A6A0-A5D5A4E29999}" type="pres">
      <dgm:prSet presAssocID="{9EB97751-828F-4B17-8890-7A437B7D5890}" presName="background" presStyleLbl="node0" presStyleIdx="0" presStyleCnt="1"/>
      <dgm:spPr/>
    </dgm:pt>
    <dgm:pt modelId="{893302AF-1E66-46C8-8CDD-D64A780E7EFD}" type="pres">
      <dgm:prSet presAssocID="{9EB97751-828F-4B17-8890-7A437B7D5890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3E2C40-B8D3-4A4B-8AEC-4E89326DF422}" type="pres">
      <dgm:prSet presAssocID="{9EB97751-828F-4B17-8890-7A437B7D5890}" presName="hierChild2" presStyleCnt="0"/>
      <dgm:spPr/>
    </dgm:pt>
    <dgm:pt modelId="{775570FF-2BAA-4AB4-83CF-5D5790AB2FE5}" type="pres">
      <dgm:prSet presAssocID="{9154BB9C-7428-4F80-8F97-193CC4422569}" presName="Name10" presStyleLbl="parChTrans1D2" presStyleIdx="0" presStyleCnt="3"/>
      <dgm:spPr/>
      <dgm:t>
        <a:bodyPr/>
        <a:lstStyle/>
        <a:p>
          <a:endParaRPr lang="ru-RU"/>
        </a:p>
      </dgm:t>
    </dgm:pt>
    <dgm:pt modelId="{CB4C6D61-6B59-44AD-AD11-9B83430D903C}" type="pres">
      <dgm:prSet presAssocID="{D4F8C1FE-63C3-42BC-8F6B-7BACA02582A1}" presName="hierRoot2" presStyleCnt="0"/>
      <dgm:spPr/>
    </dgm:pt>
    <dgm:pt modelId="{FAD50926-8B59-403A-8C04-88806B6AD9D8}" type="pres">
      <dgm:prSet presAssocID="{D4F8C1FE-63C3-42BC-8F6B-7BACA02582A1}" presName="composite2" presStyleCnt="0"/>
      <dgm:spPr/>
    </dgm:pt>
    <dgm:pt modelId="{A3B8A487-02C4-4C1A-AD8F-3CB7F7E3B1B5}" type="pres">
      <dgm:prSet presAssocID="{D4F8C1FE-63C3-42BC-8F6B-7BACA02582A1}" presName="background2" presStyleLbl="node2" presStyleIdx="0" presStyleCnt="3"/>
      <dgm:spPr/>
    </dgm:pt>
    <dgm:pt modelId="{A60EB640-F71A-43F4-BE9F-D3CB60347833}" type="pres">
      <dgm:prSet presAssocID="{D4F8C1FE-63C3-42BC-8F6B-7BACA02582A1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3FA14C-57C2-4F01-BC0C-9DAB87AA942C}" type="pres">
      <dgm:prSet presAssocID="{D4F8C1FE-63C3-42BC-8F6B-7BACA02582A1}" presName="hierChild3" presStyleCnt="0"/>
      <dgm:spPr/>
    </dgm:pt>
    <dgm:pt modelId="{83D7940C-9888-425D-A591-43D9550EC83D}" type="pres">
      <dgm:prSet presAssocID="{7E203373-DEFC-4935-BB8C-137236D89FB7}" presName="Name10" presStyleLbl="parChTrans1D2" presStyleIdx="1" presStyleCnt="3"/>
      <dgm:spPr/>
      <dgm:t>
        <a:bodyPr/>
        <a:lstStyle/>
        <a:p>
          <a:endParaRPr lang="ru-RU"/>
        </a:p>
      </dgm:t>
    </dgm:pt>
    <dgm:pt modelId="{9425FC2D-50CB-4497-90A7-4DFB6F98C140}" type="pres">
      <dgm:prSet presAssocID="{A17C0D61-1163-4ED4-B8B0-E6231BC35A41}" presName="hierRoot2" presStyleCnt="0"/>
      <dgm:spPr/>
    </dgm:pt>
    <dgm:pt modelId="{30A003C5-A2BD-4FF0-AB02-D8F71F634BC7}" type="pres">
      <dgm:prSet presAssocID="{A17C0D61-1163-4ED4-B8B0-E6231BC35A41}" presName="composite2" presStyleCnt="0"/>
      <dgm:spPr/>
    </dgm:pt>
    <dgm:pt modelId="{0DD336E6-9BF8-4FEB-8C24-33636ED1C965}" type="pres">
      <dgm:prSet presAssocID="{A17C0D61-1163-4ED4-B8B0-E6231BC35A41}" presName="background2" presStyleLbl="node2" presStyleIdx="1" presStyleCnt="3"/>
      <dgm:spPr/>
    </dgm:pt>
    <dgm:pt modelId="{3733CD20-A9B9-477E-911C-31C9CA937437}" type="pres">
      <dgm:prSet presAssocID="{A17C0D61-1163-4ED4-B8B0-E6231BC35A41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8286E9-11FA-4916-B8B2-E8BA055AD354}" type="pres">
      <dgm:prSet presAssocID="{A17C0D61-1163-4ED4-B8B0-E6231BC35A41}" presName="hierChild3" presStyleCnt="0"/>
      <dgm:spPr/>
    </dgm:pt>
    <dgm:pt modelId="{F729738D-CC98-4A20-938D-D413EAEDBBF1}" type="pres">
      <dgm:prSet presAssocID="{CEDA3451-8F25-423F-A46B-36C559512763}" presName="Name17" presStyleLbl="parChTrans1D3" presStyleIdx="0" presStyleCnt="2"/>
      <dgm:spPr/>
      <dgm:t>
        <a:bodyPr/>
        <a:lstStyle/>
        <a:p>
          <a:endParaRPr lang="ru-RU"/>
        </a:p>
      </dgm:t>
    </dgm:pt>
    <dgm:pt modelId="{99BF24CB-B5E7-4351-B5B6-FB5EAB2F080C}" type="pres">
      <dgm:prSet presAssocID="{0D4DB064-2F23-4432-8EEF-72B06851C7D7}" presName="hierRoot3" presStyleCnt="0"/>
      <dgm:spPr/>
    </dgm:pt>
    <dgm:pt modelId="{3F8A292B-8468-416D-8CE8-1632197B327F}" type="pres">
      <dgm:prSet presAssocID="{0D4DB064-2F23-4432-8EEF-72B06851C7D7}" presName="composite3" presStyleCnt="0"/>
      <dgm:spPr/>
    </dgm:pt>
    <dgm:pt modelId="{A714D4FA-7C5C-44BA-BAB8-E4BFDAED719A}" type="pres">
      <dgm:prSet presAssocID="{0D4DB064-2F23-4432-8EEF-72B06851C7D7}" presName="background3" presStyleLbl="node3" presStyleIdx="0" presStyleCnt="2"/>
      <dgm:spPr/>
    </dgm:pt>
    <dgm:pt modelId="{0B4583DD-443B-430E-A0C1-7856BAD1C9FD}" type="pres">
      <dgm:prSet presAssocID="{0D4DB064-2F23-4432-8EEF-72B06851C7D7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E81816-D92E-48D3-98FB-F95B5370E99A}" type="pres">
      <dgm:prSet presAssocID="{0D4DB064-2F23-4432-8EEF-72B06851C7D7}" presName="hierChild4" presStyleCnt="0"/>
      <dgm:spPr/>
    </dgm:pt>
    <dgm:pt modelId="{BE8B8D48-D08B-47F3-982D-D74670028489}" type="pres">
      <dgm:prSet presAssocID="{06911A10-A752-4857-BC53-17D1FF19B9AF}" presName="Name17" presStyleLbl="parChTrans1D3" presStyleIdx="1" presStyleCnt="2"/>
      <dgm:spPr/>
      <dgm:t>
        <a:bodyPr/>
        <a:lstStyle/>
        <a:p>
          <a:endParaRPr lang="ru-RU"/>
        </a:p>
      </dgm:t>
    </dgm:pt>
    <dgm:pt modelId="{07EDA9F2-9BD7-4D45-BBF5-778335E2D235}" type="pres">
      <dgm:prSet presAssocID="{5FFAE26A-78C9-44B1-9FB9-9236E1DBF635}" presName="hierRoot3" presStyleCnt="0"/>
      <dgm:spPr/>
    </dgm:pt>
    <dgm:pt modelId="{3541A57D-25FE-4575-90F4-A0F0040BFC44}" type="pres">
      <dgm:prSet presAssocID="{5FFAE26A-78C9-44B1-9FB9-9236E1DBF635}" presName="composite3" presStyleCnt="0"/>
      <dgm:spPr/>
    </dgm:pt>
    <dgm:pt modelId="{558067C8-132D-4370-9E8F-7D6E0A65B71E}" type="pres">
      <dgm:prSet presAssocID="{5FFAE26A-78C9-44B1-9FB9-9236E1DBF635}" presName="background3" presStyleLbl="node3" presStyleIdx="1" presStyleCnt="2"/>
      <dgm:spPr/>
    </dgm:pt>
    <dgm:pt modelId="{548815D1-273A-4916-BC0E-A150A49528F3}" type="pres">
      <dgm:prSet presAssocID="{5FFAE26A-78C9-44B1-9FB9-9236E1DBF635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88DA0E3-7285-4F52-A6ED-110C835587C2}" type="pres">
      <dgm:prSet presAssocID="{5FFAE26A-78C9-44B1-9FB9-9236E1DBF635}" presName="hierChild4" presStyleCnt="0"/>
      <dgm:spPr/>
    </dgm:pt>
    <dgm:pt modelId="{6A2C89F7-9C00-4ECE-818D-CA4E9A6E8457}" type="pres">
      <dgm:prSet presAssocID="{D2A78280-0000-4BF3-B3E0-8AA9F069AD73}" presName="Name10" presStyleLbl="parChTrans1D2" presStyleIdx="2" presStyleCnt="3"/>
      <dgm:spPr/>
      <dgm:t>
        <a:bodyPr/>
        <a:lstStyle/>
        <a:p>
          <a:endParaRPr lang="ru-RU"/>
        </a:p>
      </dgm:t>
    </dgm:pt>
    <dgm:pt modelId="{1502D8C8-FA5F-401C-975E-FCC489E59140}" type="pres">
      <dgm:prSet presAssocID="{62885E39-317B-433B-9C15-328E0E022A47}" presName="hierRoot2" presStyleCnt="0"/>
      <dgm:spPr/>
    </dgm:pt>
    <dgm:pt modelId="{84F431D5-74ED-420E-93BC-02283306C80B}" type="pres">
      <dgm:prSet presAssocID="{62885E39-317B-433B-9C15-328E0E022A47}" presName="composite2" presStyleCnt="0"/>
      <dgm:spPr/>
    </dgm:pt>
    <dgm:pt modelId="{50D252DD-E885-4AF7-9F8E-09096F84A7B7}" type="pres">
      <dgm:prSet presAssocID="{62885E39-317B-433B-9C15-328E0E022A47}" presName="background2" presStyleLbl="node2" presStyleIdx="2" presStyleCnt="3"/>
      <dgm:spPr/>
    </dgm:pt>
    <dgm:pt modelId="{CC0A6180-B0AA-43B8-91CF-5847348DD235}" type="pres">
      <dgm:prSet presAssocID="{62885E39-317B-433B-9C15-328E0E022A47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67AD01-6A70-4BFC-9CEB-7F89D89BC997}" type="pres">
      <dgm:prSet presAssocID="{62885E39-317B-433B-9C15-328E0E022A47}" presName="hierChild3" presStyleCnt="0"/>
      <dgm:spPr/>
    </dgm:pt>
  </dgm:ptLst>
  <dgm:cxnLst>
    <dgm:cxn modelId="{AF5B8724-26BD-4928-A266-A05D37722E88}" srcId="{9EB97751-828F-4B17-8890-7A437B7D5890}" destId="{D4F8C1FE-63C3-42BC-8F6B-7BACA02582A1}" srcOrd="0" destOrd="0" parTransId="{9154BB9C-7428-4F80-8F97-193CC4422569}" sibTransId="{30040CED-40C4-4E16-9F5C-D23CBB327773}"/>
    <dgm:cxn modelId="{798210E2-11E5-4B8D-B1F0-DF64B658FB20}" type="presOf" srcId="{9ED531B8-1405-4EC1-85D3-FF89B9451F15}" destId="{467EBE19-8B59-4C65-91A8-D5205700AD66}" srcOrd="0" destOrd="0" presId="urn:microsoft.com/office/officeart/2005/8/layout/hierarchy1"/>
    <dgm:cxn modelId="{032115BC-36CE-4651-99C7-5CBE393C8C12}" type="presOf" srcId="{A17C0D61-1163-4ED4-B8B0-E6231BC35A41}" destId="{3733CD20-A9B9-477E-911C-31C9CA937437}" srcOrd="0" destOrd="0" presId="urn:microsoft.com/office/officeart/2005/8/layout/hierarchy1"/>
    <dgm:cxn modelId="{DB1BCE65-7B5B-4616-88EB-A05191891FD6}" type="presOf" srcId="{06911A10-A752-4857-BC53-17D1FF19B9AF}" destId="{BE8B8D48-D08B-47F3-982D-D74670028489}" srcOrd="0" destOrd="0" presId="urn:microsoft.com/office/officeart/2005/8/layout/hierarchy1"/>
    <dgm:cxn modelId="{BAEDD0EE-3F87-4A94-A487-51EAC09DD815}" type="presOf" srcId="{D2A78280-0000-4BF3-B3E0-8AA9F069AD73}" destId="{6A2C89F7-9C00-4ECE-818D-CA4E9A6E8457}" srcOrd="0" destOrd="0" presId="urn:microsoft.com/office/officeart/2005/8/layout/hierarchy1"/>
    <dgm:cxn modelId="{20960F34-C89A-4CF1-A7B6-DDF4D535DBD5}" srcId="{9EB97751-828F-4B17-8890-7A437B7D5890}" destId="{A17C0D61-1163-4ED4-B8B0-E6231BC35A41}" srcOrd="1" destOrd="0" parTransId="{7E203373-DEFC-4935-BB8C-137236D89FB7}" sibTransId="{C4B5DAE6-EF65-4D74-9656-8478DDCFA100}"/>
    <dgm:cxn modelId="{67BC2302-73B2-407D-A3AD-5AA3231845E6}" type="presOf" srcId="{0D4DB064-2F23-4432-8EEF-72B06851C7D7}" destId="{0B4583DD-443B-430E-A0C1-7856BAD1C9FD}" srcOrd="0" destOrd="0" presId="urn:microsoft.com/office/officeart/2005/8/layout/hierarchy1"/>
    <dgm:cxn modelId="{4F3111F6-C3CE-4E97-AECB-290EE08DAC11}" type="presOf" srcId="{9EB97751-828F-4B17-8890-7A437B7D5890}" destId="{893302AF-1E66-46C8-8CDD-D64A780E7EFD}" srcOrd="0" destOrd="0" presId="urn:microsoft.com/office/officeart/2005/8/layout/hierarchy1"/>
    <dgm:cxn modelId="{6F380824-3A96-4D16-8C19-2A7A91C033F3}" type="presOf" srcId="{7E203373-DEFC-4935-BB8C-137236D89FB7}" destId="{83D7940C-9888-425D-A591-43D9550EC83D}" srcOrd="0" destOrd="0" presId="urn:microsoft.com/office/officeart/2005/8/layout/hierarchy1"/>
    <dgm:cxn modelId="{6EC52655-1778-4721-8FA4-FE29E975020D}" srcId="{A17C0D61-1163-4ED4-B8B0-E6231BC35A41}" destId="{0D4DB064-2F23-4432-8EEF-72B06851C7D7}" srcOrd="0" destOrd="0" parTransId="{CEDA3451-8F25-423F-A46B-36C559512763}" sibTransId="{7516905D-30EB-4D44-B88A-94138E59187E}"/>
    <dgm:cxn modelId="{10607D29-C2BF-421C-8F2C-486C2D4BEBE4}" srcId="{9EB97751-828F-4B17-8890-7A437B7D5890}" destId="{62885E39-317B-433B-9C15-328E0E022A47}" srcOrd="2" destOrd="0" parTransId="{D2A78280-0000-4BF3-B3E0-8AA9F069AD73}" sibTransId="{F806CE7C-75A2-46B6-AD90-39A7F4014A7A}"/>
    <dgm:cxn modelId="{FB0852A9-22CD-4232-AA70-E252005B1D4A}" type="presOf" srcId="{CEDA3451-8F25-423F-A46B-36C559512763}" destId="{F729738D-CC98-4A20-938D-D413EAEDBBF1}" srcOrd="0" destOrd="0" presId="urn:microsoft.com/office/officeart/2005/8/layout/hierarchy1"/>
    <dgm:cxn modelId="{EE1A3391-88E0-48F7-89AF-9DC3EEDA7A99}" type="presOf" srcId="{5FFAE26A-78C9-44B1-9FB9-9236E1DBF635}" destId="{548815D1-273A-4916-BC0E-A150A49528F3}" srcOrd="0" destOrd="0" presId="urn:microsoft.com/office/officeart/2005/8/layout/hierarchy1"/>
    <dgm:cxn modelId="{EC3272B2-0DD7-4C8F-929C-3931AE04E019}" type="presOf" srcId="{62885E39-317B-433B-9C15-328E0E022A47}" destId="{CC0A6180-B0AA-43B8-91CF-5847348DD235}" srcOrd="0" destOrd="0" presId="urn:microsoft.com/office/officeart/2005/8/layout/hierarchy1"/>
    <dgm:cxn modelId="{1F25FCD3-4824-4D25-9948-CF8A977751EB}" srcId="{9ED531B8-1405-4EC1-85D3-FF89B9451F15}" destId="{9EB97751-828F-4B17-8890-7A437B7D5890}" srcOrd="0" destOrd="0" parTransId="{11411702-F1CF-4067-A56B-015C6FD3DFA9}" sibTransId="{F59AEF07-288F-428D-96DD-B12536FC641C}"/>
    <dgm:cxn modelId="{B89946A6-9681-4BDD-B267-0B63C168EF3F}" type="presOf" srcId="{D4F8C1FE-63C3-42BC-8F6B-7BACA02582A1}" destId="{A60EB640-F71A-43F4-BE9F-D3CB60347833}" srcOrd="0" destOrd="0" presId="urn:microsoft.com/office/officeart/2005/8/layout/hierarchy1"/>
    <dgm:cxn modelId="{F0B9213D-30F0-41FA-B585-07E3CC5D2C00}" srcId="{A17C0D61-1163-4ED4-B8B0-E6231BC35A41}" destId="{5FFAE26A-78C9-44B1-9FB9-9236E1DBF635}" srcOrd="1" destOrd="0" parTransId="{06911A10-A752-4857-BC53-17D1FF19B9AF}" sibTransId="{2EE4D0DC-AF2C-429D-A947-E895B4865886}"/>
    <dgm:cxn modelId="{5A3AB131-763A-46AA-A2AE-EBE8F91A48BB}" type="presOf" srcId="{9154BB9C-7428-4F80-8F97-193CC4422569}" destId="{775570FF-2BAA-4AB4-83CF-5D5790AB2FE5}" srcOrd="0" destOrd="0" presId="urn:microsoft.com/office/officeart/2005/8/layout/hierarchy1"/>
    <dgm:cxn modelId="{5047A2B2-D145-4E2A-864F-B69E03D8AA07}" type="presParOf" srcId="{467EBE19-8B59-4C65-91A8-D5205700AD66}" destId="{8D9035FE-7949-43BB-BFC0-5AA2C7A5B8FD}" srcOrd="0" destOrd="0" presId="urn:microsoft.com/office/officeart/2005/8/layout/hierarchy1"/>
    <dgm:cxn modelId="{25ABF99F-AA67-49A9-AA2B-29938EC326A3}" type="presParOf" srcId="{8D9035FE-7949-43BB-BFC0-5AA2C7A5B8FD}" destId="{63F23D2E-ECB4-4C42-A35B-6CEFCC169E20}" srcOrd="0" destOrd="0" presId="urn:microsoft.com/office/officeart/2005/8/layout/hierarchy1"/>
    <dgm:cxn modelId="{473A54D2-8263-4189-B772-64C3EF7D52D5}" type="presParOf" srcId="{63F23D2E-ECB4-4C42-A35B-6CEFCC169E20}" destId="{84321952-3AB1-4B0C-A6A0-A5D5A4E29999}" srcOrd="0" destOrd="0" presId="urn:microsoft.com/office/officeart/2005/8/layout/hierarchy1"/>
    <dgm:cxn modelId="{6C1CEBF3-B17F-4EF0-896A-B99640BE67B6}" type="presParOf" srcId="{63F23D2E-ECB4-4C42-A35B-6CEFCC169E20}" destId="{893302AF-1E66-46C8-8CDD-D64A780E7EFD}" srcOrd="1" destOrd="0" presId="urn:microsoft.com/office/officeart/2005/8/layout/hierarchy1"/>
    <dgm:cxn modelId="{3484664D-F94A-4840-B39C-290A5BCD0AC5}" type="presParOf" srcId="{8D9035FE-7949-43BB-BFC0-5AA2C7A5B8FD}" destId="{973E2C40-B8D3-4A4B-8AEC-4E89326DF422}" srcOrd="1" destOrd="0" presId="urn:microsoft.com/office/officeart/2005/8/layout/hierarchy1"/>
    <dgm:cxn modelId="{ED544F0C-181A-4A93-9E15-932FACE7AABB}" type="presParOf" srcId="{973E2C40-B8D3-4A4B-8AEC-4E89326DF422}" destId="{775570FF-2BAA-4AB4-83CF-5D5790AB2FE5}" srcOrd="0" destOrd="0" presId="urn:microsoft.com/office/officeart/2005/8/layout/hierarchy1"/>
    <dgm:cxn modelId="{4F6B66AB-11C3-49F3-A1BF-755066351DA4}" type="presParOf" srcId="{973E2C40-B8D3-4A4B-8AEC-4E89326DF422}" destId="{CB4C6D61-6B59-44AD-AD11-9B83430D903C}" srcOrd="1" destOrd="0" presId="urn:microsoft.com/office/officeart/2005/8/layout/hierarchy1"/>
    <dgm:cxn modelId="{F448117E-FAB1-41D9-A4A8-7BAF164A8048}" type="presParOf" srcId="{CB4C6D61-6B59-44AD-AD11-9B83430D903C}" destId="{FAD50926-8B59-403A-8C04-88806B6AD9D8}" srcOrd="0" destOrd="0" presId="urn:microsoft.com/office/officeart/2005/8/layout/hierarchy1"/>
    <dgm:cxn modelId="{12402E9D-ABDD-4665-9B1A-A522C8048BA2}" type="presParOf" srcId="{FAD50926-8B59-403A-8C04-88806B6AD9D8}" destId="{A3B8A487-02C4-4C1A-AD8F-3CB7F7E3B1B5}" srcOrd="0" destOrd="0" presId="urn:microsoft.com/office/officeart/2005/8/layout/hierarchy1"/>
    <dgm:cxn modelId="{750DCEF9-85C8-4E67-80C8-E52667E4EE8D}" type="presParOf" srcId="{FAD50926-8B59-403A-8C04-88806B6AD9D8}" destId="{A60EB640-F71A-43F4-BE9F-D3CB60347833}" srcOrd="1" destOrd="0" presId="urn:microsoft.com/office/officeart/2005/8/layout/hierarchy1"/>
    <dgm:cxn modelId="{789652CD-A5F2-4EF1-95F8-B8F869EDFF77}" type="presParOf" srcId="{CB4C6D61-6B59-44AD-AD11-9B83430D903C}" destId="{143FA14C-57C2-4F01-BC0C-9DAB87AA942C}" srcOrd="1" destOrd="0" presId="urn:microsoft.com/office/officeart/2005/8/layout/hierarchy1"/>
    <dgm:cxn modelId="{A7CA1E06-292E-4081-921D-1C9D8F001E1E}" type="presParOf" srcId="{973E2C40-B8D3-4A4B-8AEC-4E89326DF422}" destId="{83D7940C-9888-425D-A591-43D9550EC83D}" srcOrd="2" destOrd="0" presId="urn:microsoft.com/office/officeart/2005/8/layout/hierarchy1"/>
    <dgm:cxn modelId="{B2AE98A2-94A5-44A5-9D85-4D65C09E054A}" type="presParOf" srcId="{973E2C40-B8D3-4A4B-8AEC-4E89326DF422}" destId="{9425FC2D-50CB-4497-90A7-4DFB6F98C140}" srcOrd="3" destOrd="0" presId="urn:microsoft.com/office/officeart/2005/8/layout/hierarchy1"/>
    <dgm:cxn modelId="{2592FE8D-A66E-433E-B232-8C13D66B4754}" type="presParOf" srcId="{9425FC2D-50CB-4497-90A7-4DFB6F98C140}" destId="{30A003C5-A2BD-4FF0-AB02-D8F71F634BC7}" srcOrd="0" destOrd="0" presId="urn:microsoft.com/office/officeart/2005/8/layout/hierarchy1"/>
    <dgm:cxn modelId="{9042AAC2-2FD0-466F-83A6-6CFBACB8EE8B}" type="presParOf" srcId="{30A003C5-A2BD-4FF0-AB02-D8F71F634BC7}" destId="{0DD336E6-9BF8-4FEB-8C24-33636ED1C965}" srcOrd="0" destOrd="0" presId="urn:microsoft.com/office/officeart/2005/8/layout/hierarchy1"/>
    <dgm:cxn modelId="{098803FA-23CE-4B19-88FA-20B6EB6AACCF}" type="presParOf" srcId="{30A003C5-A2BD-4FF0-AB02-D8F71F634BC7}" destId="{3733CD20-A9B9-477E-911C-31C9CA937437}" srcOrd="1" destOrd="0" presId="urn:microsoft.com/office/officeart/2005/8/layout/hierarchy1"/>
    <dgm:cxn modelId="{62546E5A-EE83-492F-A94B-C5E793BDB2A8}" type="presParOf" srcId="{9425FC2D-50CB-4497-90A7-4DFB6F98C140}" destId="{2E8286E9-11FA-4916-B8B2-E8BA055AD354}" srcOrd="1" destOrd="0" presId="urn:microsoft.com/office/officeart/2005/8/layout/hierarchy1"/>
    <dgm:cxn modelId="{ED4E050C-0A96-4C34-80B9-8584FB6F73D1}" type="presParOf" srcId="{2E8286E9-11FA-4916-B8B2-E8BA055AD354}" destId="{F729738D-CC98-4A20-938D-D413EAEDBBF1}" srcOrd="0" destOrd="0" presId="urn:microsoft.com/office/officeart/2005/8/layout/hierarchy1"/>
    <dgm:cxn modelId="{825FCFCB-6B0F-4447-B978-2BCA8B2DBEE2}" type="presParOf" srcId="{2E8286E9-11FA-4916-B8B2-E8BA055AD354}" destId="{99BF24CB-B5E7-4351-B5B6-FB5EAB2F080C}" srcOrd="1" destOrd="0" presId="urn:microsoft.com/office/officeart/2005/8/layout/hierarchy1"/>
    <dgm:cxn modelId="{77B3C894-AAA9-417F-BF29-816FA2ECBA5E}" type="presParOf" srcId="{99BF24CB-B5E7-4351-B5B6-FB5EAB2F080C}" destId="{3F8A292B-8468-416D-8CE8-1632197B327F}" srcOrd="0" destOrd="0" presId="urn:microsoft.com/office/officeart/2005/8/layout/hierarchy1"/>
    <dgm:cxn modelId="{857FA25D-5D8F-44A2-BADA-88797CC9D080}" type="presParOf" srcId="{3F8A292B-8468-416D-8CE8-1632197B327F}" destId="{A714D4FA-7C5C-44BA-BAB8-E4BFDAED719A}" srcOrd="0" destOrd="0" presId="urn:microsoft.com/office/officeart/2005/8/layout/hierarchy1"/>
    <dgm:cxn modelId="{72B7C12D-47CA-47BE-B943-7D5FBF930D2A}" type="presParOf" srcId="{3F8A292B-8468-416D-8CE8-1632197B327F}" destId="{0B4583DD-443B-430E-A0C1-7856BAD1C9FD}" srcOrd="1" destOrd="0" presId="urn:microsoft.com/office/officeart/2005/8/layout/hierarchy1"/>
    <dgm:cxn modelId="{C2374508-F855-42A3-BF96-7FAF9839D6E5}" type="presParOf" srcId="{99BF24CB-B5E7-4351-B5B6-FB5EAB2F080C}" destId="{27E81816-D92E-48D3-98FB-F95B5370E99A}" srcOrd="1" destOrd="0" presId="urn:microsoft.com/office/officeart/2005/8/layout/hierarchy1"/>
    <dgm:cxn modelId="{2B1D9FC4-ABD9-4DB0-9F46-C81C819F635D}" type="presParOf" srcId="{2E8286E9-11FA-4916-B8B2-E8BA055AD354}" destId="{BE8B8D48-D08B-47F3-982D-D74670028489}" srcOrd="2" destOrd="0" presId="urn:microsoft.com/office/officeart/2005/8/layout/hierarchy1"/>
    <dgm:cxn modelId="{3AE819F9-80DE-4F20-8354-6BE6CAE33D8A}" type="presParOf" srcId="{2E8286E9-11FA-4916-B8B2-E8BA055AD354}" destId="{07EDA9F2-9BD7-4D45-BBF5-778335E2D235}" srcOrd="3" destOrd="0" presId="urn:microsoft.com/office/officeart/2005/8/layout/hierarchy1"/>
    <dgm:cxn modelId="{9E8B763D-E48C-4D1F-A918-477B6EEAB63E}" type="presParOf" srcId="{07EDA9F2-9BD7-4D45-BBF5-778335E2D235}" destId="{3541A57D-25FE-4575-90F4-A0F0040BFC44}" srcOrd="0" destOrd="0" presId="urn:microsoft.com/office/officeart/2005/8/layout/hierarchy1"/>
    <dgm:cxn modelId="{6B59C7DC-41AE-4BD6-A2BF-C0E35DC93DA8}" type="presParOf" srcId="{3541A57D-25FE-4575-90F4-A0F0040BFC44}" destId="{558067C8-132D-4370-9E8F-7D6E0A65B71E}" srcOrd="0" destOrd="0" presId="urn:microsoft.com/office/officeart/2005/8/layout/hierarchy1"/>
    <dgm:cxn modelId="{38CEE386-A307-49D2-B55B-1745865A25E5}" type="presParOf" srcId="{3541A57D-25FE-4575-90F4-A0F0040BFC44}" destId="{548815D1-273A-4916-BC0E-A150A49528F3}" srcOrd="1" destOrd="0" presId="urn:microsoft.com/office/officeart/2005/8/layout/hierarchy1"/>
    <dgm:cxn modelId="{43E57DCB-B8FD-4DB6-B4F1-B6C81ED4FF3B}" type="presParOf" srcId="{07EDA9F2-9BD7-4D45-BBF5-778335E2D235}" destId="{488DA0E3-7285-4F52-A6ED-110C835587C2}" srcOrd="1" destOrd="0" presId="urn:microsoft.com/office/officeart/2005/8/layout/hierarchy1"/>
    <dgm:cxn modelId="{DCE43F7A-C58C-4BC1-902E-49E513AEB4B7}" type="presParOf" srcId="{973E2C40-B8D3-4A4B-8AEC-4E89326DF422}" destId="{6A2C89F7-9C00-4ECE-818D-CA4E9A6E8457}" srcOrd="4" destOrd="0" presId="urn:microsoft.com/office/officeart/2005/8/layout/hierarchy1"/>
    <dgm:cxn modelId="{BAB8BF8B-6801-40A7-98CE-6EF032E59169}" type="presParOf" srcId="{973E2C40-B8D3-4A4B-8AEC-4E89326DF422}" destId="{1502D8C8-FA5F-401C-975E-FCC489E59140}" srcOrd="5" destOrd="0" presId="urn:microsoft.com/office/officeart/2005/8/layout/hierarchy1"/>
    <dgm:cxn modelId="{9D754E10-D535-4B34-A855-1792EFD0CDF8}" type="presParOf" srcId="{1502D8C8-FA5F-401C-975E-FCC489E59140}" destId="{84F431D5-74ED-420E-93BC-02283306C80B}" srcOrd="0" destOrd="0" presId="urn:microsoft.com/office/officeart/2005/8/layout/hierarchy1"/>
    <dgm:cxn modelId="{E4ECFE28-29A1-44BD-ABD0-AFC2F0229E8E}" type="presParOf" srcId="{84F431D5-74ED-420E-93BC-02283306C80B}" destId="{50D252DD-E885-4AF7-9F8E-09096F84A7B7}" srcOrd="0" destOrd="0" presId="urn:microsoft.com/office/officeart/2005/8/layout/hierarchy1"/>
    <dgm:cxn modelId="{7CA75651-F1DD-40BD-9530-5C7150F82285}" type="presParOf" srcId="{84F431D5-74ED-420E-93BC-02283306C80B}" destId="{CC0A6180-B0AA-43B8-91CF-5847348DD235}" srcOrd="1" destOrd="0" presId="urn:microsoft.com/office/officeart/2005/8/layout/hierarchy1"/>
    <dgm:cxn modelId="{9A27BAE6-3005-471F-B598-0E7541FC5781}" type="presParOf" srcId="{1502D8C8-FA5F-401C-975E-FCC489E59140}" destId="{0C67AD01-6A70-4BFC-9CEB-7F89D89BC99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D531B8-1405-4EC1-85D3-FF89B9451F1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B97751-828F-4B17-8890-7A437B7D5890}">
      <dgm:prSet phldrT="[Текст]"/>
      <dgm:spPr/>
      <dgm:t>
        <a:bodyPr/>
        <a:lstStyle/>
        <a:p>
          <a:r>
            <a:rPr lang="ru-RU" dirty="0" smtClean="0"/>
            <a:t>Речевое</a:t>
          </a:r>
          <a:endParaRPr lang="ru-RU" dirty="0"/>
        </a:p>
      </dgm:t>
    </dgm:pt>
    <dgm:pt modelId="{11411702-F1CF-4067-A56B-015C6FD3DFA9}" type="parTrans" cxnId="{1F25FCD3-4824-4D25-9948-CF8A977751EB}">
      <dgm:prSet/>
      <dgm:spPr/>
      <dgm:t>
        <a:bodyPr/>
        <a:lstStyle/>
        <a:p>
          <a:endParaRPr lang="ru-RU"/>
        </a:p>
      </dgm:t>
    </dgm:pt>
    <dgm:pt modelId="{F59AEF07-288F-428D-96DD-B12536FC641C}" type="sibTrans" cxnId="{1F25FCD3-4824-4D25-9948-CF8A977751EB}">
      <dgm:prSet/>
      <dgm:spPr/>
      <dgm:t>
        <a:bodyPr/>
        <a:lstStyle/>
        <a:p>
          <a:endParaRPr lang="ru-RU"/>
        </a:p>
      </dgm:t>
    </dgm:pt>
    <dgm:pt modelId="{A17C0D61-1163-4ED4-B8B0-E6231BC35A41}">
      <dgm:prSet phldrT="[Текст]"/>
      <dgm:spPr/>
      <dgm:t>
        <a:bodyPr/>
        <a:lstStyle/>
        <a:p>
          <a:r>
            <a:rPr lang="ru-RU" dirty="0" smtClean="0"/>
            <a:t>Театрализованная</a:t>
          </a:r>
          <a:endParaRPr lang="ru-RU" dirty="0"/>
        </a:p>
      </dgm:t>
    </dgm:pt>
    <dgm:pt modelId="{7E203373-DEFC-4935-BB8C-137236D89FB7}" type="parTrans" cxnId="{20960F34-C89A-4CF1-A7B6-DDF4D535DBD5}">
      <dgm:prSet/>
      <dgm:spPr/>
      <dgm:t>
        <a:bodyPr/>
        <a:lstStyle/>
        <a:p>
          <a:endParaRPr lang="ru-RU"/>
        </a:p>
      </dgm:t>
    </dgm:pt>
    <dgm:pt modelId="{C4B5DAE6-EF65-4D74-9656-8478DDCFA100}" type="sibTrans" cxnId="{20960F34-C89A-4CF1-A7B6-DDF4D535DBD5}">
      <dgm:prSet/>
      <dgm:spPr/>
      <dgm:t>
        <a:bodyPr/>
        <a:lstStyle/>
        <a:p>
          <a:endParaRPr lang="ru-RU"/>
        </a:p>
      </dgm:t>
    </dgm:pt>
    <dgm:pt modelId="{62885E39-317B-433B-9C15-328E0E022A47}">
      <dgm:prSet phldrT="[Текст]"/>
      <dgm:spPr/>
      <dgm:t>
        <a:bodyPr/>
        <a:lstStyle/>
        <a:p>
          <a:r>
            <a:rPr lang="ru-RU" dirty="0" smtClean="0"/>
            <a:t>Чтение стихов о Родине флаге и т.д.</a:t>
          </a:r>
          <a:endParaRPr lang="ru-RU" dirty="0"/>
        </a:p>
      </dgm:t>
    </dgm:pt>
    <dgm:pt modelId="{D2A78280-0000-4BF3-B3E0-8AA9F069AD73}" type="parTrans" cxnId="{10607D29-C2BF-421C-8F2C-486C2D4BEBE4}">
      <dgm:prSet/>
      <dgm:spPr/>
      <dgm:t>
        <a:bodyPr/>
        <a:lstStyle/>
        <a:p>
          <a:endParaRPr lang="ru-RU"/>
        </a:p>
      </dgm:t>
    </dgm:pt>
    <dgm:pt modelId="{F806CE7C-75A2-46B6-AD90-39A7F4014A7A}" type="sibTrans" cxnId="{10607D29-C2BF-421C-8F2C-486C2D4BEBE4}">
      <dgm:prSet/>
      <dgm:spPr/>
      <dgm:t>
        <a:bodyPr/>
        <a:lstStyle/>
        <a:p>
          <a:endParaRPr lang="ru-RU"/>
        </a:p>
      </dgm:t>
    </dgm:pt>
    <dgm:pt modelId="{D4F8C1FE-63C3-42BC-8F6B-7BACA02582A1}">
      <dgm:prSet/>
      <dgm:spPr/>
      <dgm:t>
        <a:bodyPr/>
        <a:lstStyle/>
        <a:p>
          <a:r>
            <a:rPr lang="ru-RU" dirty="0" smtClean="0"/>
            <a:t>Игровая</a:t>
          </a:r>
          <a:endParaRPr lang="ru-RU" dirty="0"/>
        </a:p>
      </dgm:t>
    </dgm:pt>
    <dgm:pt modelId="{9154BB9C-7428-4F80-8F97-193CC4422569}" type="parTrans" cxnId="{AF5B8724-26BD-4928-A266-A05D37722E88}">
      <dgm:prSet/>
      <dgm:spPr/>
      <dgm:t>
        <a:bodyPr/>
        <a:lstStyle/>
        <a:p>
          <a:endParaRPr lang="ru-RU"/>
        </a:p>
      </dgm:t>
    </dgm:pt>
    <dgm:pt modelId="{30040CED-40C4-4E16-9F5C-D23CBB327773}" type="sibTrans" cxnId="{AF5B8724-26BD-4928-A266-A05D37722E88}">
      <dgm:prSet/>
      <dgm:spPr/>
      <dgm:t>
        <a:bodyPr/>
        <a:lstStyle/>
        <a:p>
          <a:endParaRPr lang="ru-RU"/>
        </a:p>
      </dgm:t>
    </dgm:pt>
    <dgm:pt modelId="{5F124D43-20DB-4054-9199-80A858B8E3DC}">
      <dgm:prSet/>
      <dgm:spPr/>
      <dgm:t>
        <a:bodyPr/>
        <a:lstStyle/>
        <a:p>
          <a:r>
            <a:rPr lang="ru-RU" dirty="0" smtClean="0"/>
            <a:t>Познакомиться с книжной культурой, детской литературой.</a:t>
          </a:r>
          <a:endParaRPr lang="ru-RU" dirty="0"/>
        </a:p>
      </dgm:t>
    </dgm:pt>
    <dgm:pt modelId="{B5EEC3D2-E3EF-466E-8D39-9E1C1579642D}" type="parTrans" cxnId="{1623E697-DCC3-44D7-92F8-652F72238B19}">
      <dgm:prSet/>
      <dgm:spPr/>
      <dgm:t>
        <a:bodyPr/>
        <a:lstStyle/>
        <a:p>
          <a:endParaRPr lang="ru-RU"/>
        </a:p>
      </dgm:t>
    </dgm:pt>
    <dgm:pt modelId="{CC90F9E0-F0DB-45C4-BDB2-3BBFD2E18B3A}" type="sibTrans" cxnId="{1623E697-DCC3-44D7-92F8-652F72238B19}">
      <dgm:prSet/>
      <dgm:spPr/>
      <dgm:t>
        <a:bodyPr/>
        <a:lstStyle/>
        <a:p>
          <a:endParaRPr lang="ru-RU"/>
        </a:p>
      </dgm:t>
    </dgm:pt>
    <dgm:pt modelId="{354BC770-1F3D-4731-887F-DD013652B4FC}">
      <dgm:prSet/>
      <dgm:spPr/>
      <dgm:t>
        <a:bodyPr/>
        <a:lstStyle/>
        <a:p>
          <a:r>
            <a:rPr lang="ru-RU" dirty="0" smtClean="0"/>
            <a:t>Расширить представления о госсимволах страны и ее истории</a:t>
          </a:r>
          <a:endParaRPr lang="ru-RU" dirty="0"/>
        </a:p>
      </dgm:t>
    </dgm:pt>
    <dgm:pt modelId="{D2D72C73-A70E-469F-8B01-6058673BCAD0}" type="parTrans" cxnId="{486435DC-F871-427B-9119-D0DBE69114CE}">
      <dgm:prSet/>
      <dgm:spPr/>
      <dgm:t>
        <a:bodyPr/>
        <a:lstStyle/>
        <a:p>
          <a:endParaRPr lang="ru-RU"/>
        </a:p>
      </dgm:t>
    </dgm:pt>
    <dgm:pt modelId="{2A395A2F-CF9B-437E-9BA2-A8B46019E936}" type="sibTrans" cxnId="{486435DC-F871-427B-9119-D0DBE69114CE}">
      <dgm:prSet/>
      <dgm:spPr/>
      <dgm:t>
        <a:bodyPr/>
        <a:lstStyle/>
        <a:p>
          <a:endParaRPr lang="ru-RU"/>
        </a:p>
      </dgm:t>
    </dgm:pt>
    <dgm:pt modelId="{467EBE19-8B59-4C65-91A8-D5205700AD66}" type="pres">
      <dgm:prSet presAssocID="{9ED531B8-1405-4EC1-85D3-FF89B9451F1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D9035FE-7949-43BB-BFC0-5AA2C7A5B8FD}" type="pres">
      <dgm:prSet presAssocID="{9EB97751-828F-4B17-8890-7A437B7D5890}" presName="hierRoot1" presStyleCnt="0"/>
      <dgm:spPr/>
    </dgm:pt>
    <dgm:pt modelId="{63F23D2E-ECB4-4C42-A35B-6CEFCC169E20}" type="pres">
      <dgm:prSet presAssocID="{9EB97751-828F-4B17-8890-7A437B7D5890}" presName="composite" presStyleCnt="0"/>
      <dgm:spPr/>
    </dgm:pt>
    <dgm:pt modelId="{84321952-3AB1-4B0C-A6A0-A5D5A4E29999}" type="pres">
      <dgm:prSet presAssocID="{9EB97751-828F-4B17-8890-7A437B7D5890}" presName="background" presStyleLbl="node0" presStyleIdx="0" presStyleCnt="1"/>
      <dgm:spPr/>
    </dgm:pt>
    <dgm:pt modelId="{893302AF-1E66-46C8-8CDD-D64A780E7EFD}" type="pres">
      <dgm:prSet presAssocID="{9EB97751-828F-4B17-8890-7A437B7D5890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3E2C40-B8D3-4A4B-8AEC-4E89326DF422}" type="pres">
      <dgm:prSet presAssocID="{9EB97751-828F-4B17-8890-7A437B7D5890}" presName="hierChild2" presStyleCnt="0"/>
      <dgm:spPr/>
    </dgm:pt>
    <dgm:pt modelId="{775570FF-2BAA-4AB4-83CF-5D5790AB2FE5}" type="pres">
      <dgm:prSet presAssocID="{9154BB9C-7428-4F80-8F97-193CC4422569}" presName="Name10" presStyleLbl="parChTrans1D2" presStyleIdx="0" presStyleCnt="3"/>
      <dgm:spPr/>
      <dgm:t>
        <a:bodyPr/>
        <a:lstStyle/>
        <a:p>
          <a:endParaRPr lang="ru-RU"/>
        </a:p>
      </dgm:t>
    </dgm:pt>
    <dgm:pt modelId="{CB4C6D61-6B59-44AD-AD11-9B83430D903C}" type="pres">
      <dgm:prSet presAssocID="{D4F8C1FE-63C3-42BC-8F6B-7BACA02582A1}" presName="hierRoot2" presStyleCnt="0"/>
      <dgm:spPr/>
    </dgm:pt>
    <dgm:pt modelId="{FAD50926-8B59-403A-8C04-88806B6AD9D8}" type="pres">
      <dgm:prSet presAssocID="{D4F8C1FE-63C3-42BC-8F6B-7BACA02582A1}" presName="composite2" presStyleCnt="0"/>
      <dgm:spPr/>
    </dgm:pt>
    <dgm:pt modelId="{A3B8A487-02C4-4C1A-AD8F-3CB7F7E3B1B5}" type="pres">
      <dgm:prSet presAssocID="{D4F8C1FE-63C3-42BC-8F6B-7BACA02582A1}" presName="background2" presStyleLbl="node2" presStyleIdx="0" presStyleCnt="3"/>
      <dgm:spPr/>
    </dgm:pt>
    <dgm:pt modelId="{A60EB640-F71A-43F4-BE9F-D3CB60347833}" type="pres">
      <dgm:prSet presAssocID="{D4F8C1FE-63C3-42BC-8F6B-7BACA02582A1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3FA14C-57C2-4F01-BC0C-9DAB87AA942C}" type="pres">
      <dgm:prSet presAssocID="{D4F8C1FE-63C3-42BC-8F6B-7BACA02582A1}" presName="hierChild3" presStyleCnt="0"/>
      <dgm:spPr/>
    </dgm:pt>
    <dgm:pt modelId="{83D7940C-9888-425D-A591-43D9550EC83D}" type="pres">
      <dgm:prSet presAssocID="{7E203373-DEFC-4935-BB8C-137236D89FB7}" presName="Name10" presStyleLbl="parChTrans1D2" presStyleIdx="1" presStyleCnt="3"/>
      <dgm:spPr/>
      <dgm:t>
        <a:bodyPr/>
        <a:lstStyle/>
        <a:p>
          <a:endParaRPr lang="ru-RU"/>
        </a:p>
      </dgm:t>
    </dgm:pt>
    <dgm:pt modelId="{9425FC2D-50CB-4497-90A7-4DFB6F98C140}" type="pres">
      <dgm:prSet presAssocID="{A17C0D61-1163-4ED4-B8B0-E6231BC35A41}" presName="hierRoot2" presStyleCnt="0"/>
      <dgm:spPr/>
    </dgm:pt>
    <dgm:pt modelId="{30A003C5-A2BD-4FF0-AB02-D8F71F634BC7}" type="pres">
      <dgm:prSet presAssocID="{A17C0D61-1163-4ED4-B8B0-E6231BC35A41}" presName="composite2" presStyleCnt="0"/>
      <dgm:spPr/>
    </dgm:pt>
    <dgm:pt modelId="{0DD336E6-9BF8-4FEB-8C24-33636ED1C965}" type="pres">
      <dgm:prSet presAssocID="{A17C0D61-1163-4ED4-B8B0-E6231BC35A41}" presName="background2" presStyleLbl="node2" presStyleIdx="1" presStyleCnt="3"/>
      <dgm:spPr/>
    </dgm:pt>
    <dgm:pt modelId="{3733CD20-A9B9-477E-911C-31C9CA937437}" type="pres">
      <dgm:prSet presAssocID="{A17C0D61-1163-4ED4-B8B0-E6231BC35A41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8286E9-11FA-4916-B8B2-E8BA055AD354}" type="pres">
      <dgm:prSet presAssocID="{A17C0D61-1163-4ED4-B8B0-E6231BC35A41}" presName="hierChild3" presStyleCnt="0"/>
      <dgm:spPr/>
    </dgm:pt>
    <dgm:pt modelId="{D96D5F38-A21E-455D-AC56-B6C74607B086}" type="pres">
      <dgm:prSet presAssocID="{B5EEC3D2-E3EF-466E-8D39-9E1C1579642D}" presName="Name17" presStyleLbl="parChTrans1D3" presStyleIdx="0" presStyleCnt="2"/>
      <dgm:spPr/>
      <dgm:t>
        <a:bodyPr/>
        <a:lstStyle/>
        <a:p>
          <a:endParaRPr lang="ru-RU"/>
        </a:p>
      </dgm:t>
    </dgm:pt>
    <dgm:pt modelId="{D5D125CC-0813-4A53-A953-BF10BC52915E}" type="pres">
      <dgm:prSet presAssocID="{5F124D43-20DB-4054-9199-80A858B8E3DC}" presName="hierRoot3" presStyleCnt="0"/>
      <dgm:spPr/>
    </dgm:pt>
    <dgm:pt modelId="{E477FAE3-D48F-45F1-A31D-BE7D72D6B18B}" type="pres">
      <dgm:prSet presAssocID="{5F124D43-20DB-4054-9199-80A858B8E3DC}" presName="composite3" presStyleCnt="0"/>
      <dgm:spPr/>
    </dgm:pt>
    <dgm:pt modelId="{E84F566D-9D76-4A0A-8039-EA319444E99B}" type="pres">
      <dgm:prSet presAssocID="{5F124D43-20DB-4054-9199-80A858B8E3DC}" presName="background3" presStyleLbl="node3" presStyleIdx="0" presStyleCnt="2"/>
      <dgm:spPr/>
    </dgm:pt>
    <dgm:pt modelId="{5F940FD5-E23F-4CED-8C32-298D22521D5C}" type="pres">
      <dgm:prSet presAssocID="{5F124D43-20DB-4054-9199-80A858B8E3DC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D94DCF-372E-4FB7-B13F-14C89C721C4E}" type="pres">
      <dgm:prSet presAssocID="{5F124D43-20DB-4054-9199-80A858B8E3DC}" presName="hierChild4" presStyleCnt="0"/>
      <dgm:spPr/>
    </dgm:pt>
    <dgm:pt modelId="{BA72BABE-5F2D-49EF-BC56-19C4BE5C3D86}" type="pres">
      <dgm:prSet presAssocID="{D2D72C73-A70E-469F-8B01-6058673BCAD0}" presName="Name17" presStyleLbl="parChTrans1D3" presStyleIdx="1" presStyleCnt="2"/>
      <dgm:spPr/>
      <dgm:t>
        <a:bodyPr/>
        <a:lstStyle/>
        <a:p>
          <a:endParaRPr lang="ru-RU"/>
        </a:p>
      </dgm:t>
    </dgm:pt>
    <dgm:pt modelId="{110BA419-9539-4A59-973C-E62A85561F7F}" type="pres">
      <dgm:prSet presAssocID="{354BC770-1F3D-4731-887F-DD013652B4FC}" presName="hierRoot3" presStyleCnt="0"/>
      <dgm:spPr/>
    </dgm:pt>
    <dgm:pt modelId="{A5C88B32-A8F4-42A8-84EE-37B6B301CC28}" type="pres">
      <dgm:prSet presAssocID="{354BC770-1F3D-4731-887F-DD013652B4FC}" presName="composite3" presStyleCnt="0"/>
      <dgm:spPr/>
    </dgm:pt>
    <dgm:pt modelId="{264B3456-28CD-49DA-AF60-F3E4446E4484}" type="pres">
      <dgm:prSet presAssocID="{354BC770-1F3D-4731-887F-DD013652B4FC}" presName="background3" presStyleLbl="node3" presStyleIdx="1" presStyleCnt="2"/>
      <dgm:spPr/>
    </dgm:pt>
    <dgm:pt modelId="{5CDF5936-2BCD-477F-904E-3A1527BE3A17}" type="pres">
      <dgm:prSet presAssocID="{354BC770-1F3D-4731-887F-DD013652B4FC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226A2E-0C6A-4B5F-BD8D-3E174BCE82A9}" type="pres">
      <dgm:prSet presAssocID="{354BC770-1F3D-4731-887F-DD013652B4FC}" presName="hierChild4" presStyleCnt="0"/>
      <dgm:spPr/>
    </dgm:pt>
    <dgm:pt modelId="{6A2C89F7-9C00-4ECE-818D-CA4E9A6E8457}" type="pres">
      <dgm:prSet presAssocID="{D2A78280-0000-4BF3-B3E0-8AA9F069AD73}" presName="Name10" presStyleLbl="parChTrans1D2" presStyleIdx="2" presStyleCnt="3"/>
      <dgm:spPr/>
      <dgm:t>
        <a:bodyPr/>
        <a:lstStyle/>
        <a:p>
          <a:endParaRPr lang="ru-RU"/>
        </a:p>
      </dgm:t>
    </dgm:pt>
    <dgm:pt modelId="{1502D8C8-FA5F-401C-975E-FCC489E59140}" type="pres">
      <dgm:prSet presAssocID="{62885E39-317B-433B-9C15-328E0E022A47}" presName="hierRoot2" presStyleCnt="0"/>
      <dgm:spPr/>
    </dgm:pt>
    <dgm:pt modelId="{84F431D5-74ED-420E-93BC-02283306C80B}" type="pres">
      <dgm:prSet presAssocID="{62885E39-317B-433B-9C15-328E0E022A47}" presName="composite2" presStyleCnt="0"/>
      <dgm:spPr/>
    </dgm:pt>
    <dgm:pt modelId="{50D252DD-E885-4AF7-9F8E-09096F84A7B7}" type="pres">
      <dgm:prSet presAssocID="{62885E39-317B-433B-9C15-328E0E022A47}" presName="background2" presStyleLbl="node2" presStyleIdx="2" presStyleCnt="3"/>
      <dgm:spPr/>
    </dgm:pt>
    <dgm:pt modelId="{CC0A6180-B0AA-43B8-91CF-5847348DD235}" type="pres">
      <dgm:prSet presAssocID="{62885E39-317B-433B-9C15-328E0E022A47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67AD01-6A70-4BFC-9CEB-7F89D89BC997}" type="pres">
      <dgm:prSet presAssocID="{62885E39-317B-433B-9C15-328E0E022A47}" presName="hierChild3" presStyleCnt="0"/>
      <dgm:spPr/>
    </dgm:pt>
  </dgm:ptLst>
  <dgm:cxnLst>
    <dgm:cxn modelId="{AF5B8724-26BD-4928-A266-A05D37722E88}" srcId="{9EB97751-828F-4B17-8890-7A437B7D5890}" destId="{D4F8C1FE-63C3-42BC-8F6B-7BACA02582A1}" srcOrd="0" destOrd="0" parTransId="{9154BB9C-7428-4F80-8F97-193CC4422569}" sibTransId="{30040CED-40C4-4E16-9F5C-D23CBB327773}"/>
    <dgm:cxn modelId="{B5264230-8028-4FBF-B37B-A9B9ED59347D}" type="presOf" srcId="{5F124D43-20DB-4054-9199-80A858B8E3DC}" destId="{5F940FD5-E23F-4CED-8C32-298D22521D5C}" srcOrd="0" destOrd="0" presId="urn:microsoft.com/office/officeart/2005/8/layout/hierarchy1"/>
    <dgm:cxn modelId="{798210E2-11E5-4B8D-B1F0-DF64B658FB20}" type="presOf" srcId="{9ED531B8-1405-4EC1-85D3-FF89B9451F15}" destId="{467EBE19-8B59-4C65-91A8-D5205700AD66}" srcOrd="0" destOrd="0" presId="urn:microsoft.com/office/officeart/2005/8/layout/hierarchy1"/>
    <dgm:cxn modelId="{032115BC-36CE-4651-99C7-5CBE393C8C12}" type="presOf" srcId="{A17C0D61-1163-4ED4-B8B0-E6231BC35A41}" destId="{3733CD20-A9B9-477E-911C-31C9CA937437}" srcOrd="0" destOrd="0" presId="urn:microsoft.com/office/officeart/2005/8/layout/hierarchy1"/>
    <dgm:cxn modelId="{486435DC-F871-427B-9119-D0DBE69114CE}" srcId="{A17C0D61-1163-4ED4-B8B0-E6231BC35A41}" destId="{354BC770-1F3D-4731-887F-DD013652B4FC}" srcOrd="1" destOrd="0" parTransId="{D2D72C73-A70E-469F-8B01-6058673BCAD0}" sibTransId="{2A395A2F-CF9B-437E-9BA2-A8B46019E936}"/>
    <dgm:cxn modelId="{BAEDD0EE-3F87-4A94-A487-51EAC09DD815}" type="presOf" srcId="{D2A78280-0000-4BF3-B3E0-8AA9F069AD73}" destId="{6A2C89F7-9C00-4ECE-818D-CA4E9A6E8457}" srcOrd="0" destOrd="0" presId="urn:microsoft.com/office/officeart/2005/8/layout/hierarchy1"/>
    <dgm:cxn modelId="{20960F34-C89A-4CF1-A7B6-DDF4D535DBD5}" srcId="{9EB97751-828F-4B17-8890-7A437B7D5890}" destId="{A17C0D61-1163-4ED4-B8B0-E6231BC35A41}" srcOrd="1" destOrd="0" parTransId="{7E203373-DEFC-4935-BB8C-137236D89FB7}" sibTransId="{C4B5DAE6-EF65-4D74-9656-8478DDCFA100}"/>
    <dgm:cxn modelId="{12ED88E7-72F7-4179-9B17-73527F64E3AB}" type="presOf" srcId="{B5EEC3D2-E3EF-466E-8D39-9E1C1579642D}" destId="{D96D5F38-A21E-455D-AC56-B6C74607B086}" srcOrd="0" destOrd="0" presId="urn:microsoft.com/office/officeart/2005/8/layout/hierarchy1"/>
    <dgm:cxn modelId="{4F3111F6-C3CE-4E97-AECB-290EE08DAC11}" type="presOf" srcId="{9EB97751-828F-4B17-8890-7A437B7D5890}" destId="{893302AF-1E66-46C8-8CDD-D64A780E7EFD}" srcOrd="0" destOrd="0" presId="urn:microsoft.com/office/officeart/2005/8/layout/hierarchy1"/>
    <dgm:cxn modelId="{6F380824-3A96-4D16-8C19-2A7A91C033F3}" type="presOf" srcId="{7E203373-DEFC-4935-BB8C-137236D89FB7}" destId="{83D7940C-9888-425D-A591-43D9550EC83D}" srcOrd="0" destOrd="0" presId="urn:microsoft.com/office/officeart/2005/8/layout/hierarchy1"/>
    <dgm:cxn modelId="{10607D29-C2BF-421C-8F2C-486C2D4BEBE4}" srcId="{9EB97751-828F-4B17-8890-7A437B7D5890}" destId="{62885E39-317B-433B-9C15-328E0E022A47}" srcOrd="2" destOrd="0" parTransId="{D2A78280-0000-4BF3-B3E0-8AA9F069AD73}" sibTransId="{F806CE7C-75A2-46B6-AD90-39A7F4014A7A}"/>
    <dgm:cxn modelId="{EC3272B2-0DD7-4C8F-929C-3931AE04E019}" type="presOf" srcId="{62885E39-317B-433B-9C15-328E0E022A47}" destId="{CC0A6180-B0AA-43B8-91CF-5847348DD235}" srcOrd="0" destOrd="0" presId="urn:microsoft.com/office/officeart/2005/8/layout/hierarchy1"/>
    <dgm:cxn modelId="{1F25FCD3-4824-4D25-9948-CF8A977751EB}" srcId="{9ED531B8-1405-4EC1-85D3-FF89B9451F15}" destId="{9EB97751-828F-4B17-8890-7A437B7D5890}" srcOrd="0" destOrd="0" parTransId="{11411702-F1CF-4067-A56B-015C6FD3DFA9}" sibTransId="{F59AEF07-288F-428D-96DD-B12536FC641C}"/>
    <dgm:cxn modelId="{B89946A6-9681-4BDD-B267-0B63C168EF3F}" type="presOf" srcId="{D4F8C1FE-63C3-42BC-8F6B-7BACA02582A1}" destId="{A60EB640-F71A-43F4-BE9F-D3CB60347833}" srcOrd="0" destOrd="0" presId="urn:microsoft.com/office/officeart/2005/8/layout/hierarchy1"/>
    <dgm:cxn modelId="{A6D15EA7-4DFD-4DA9-9D8A-3133E1F823ED}" type="presOf" srcId="{354BC770-1F3D-4731-887F-DD013652B4FC}" destId="{5CDF5936-2BCD-477F-904E-3A1527BE3A17}" srcOrd="0" destOrd="0" presId="urn:microsoft.com/office/officeart/2005/8/layout/hierarchy1"/>
    <dgm:cxn modelId="{AA5CDE6C-407C-47D8-8B73-6B10205B2E3B}" type="presOf" srcId="{D2D72C73-A70E-469F-8B01-6058673BCAD0}" destId="{BA72BABE-5F2D-49EF-BC56-19C4BE5C3D86}" srcOrd="0" destOrd="0" presId="urn:microsoft.com/office/officeart/2005/8/layout/hierarchy1"/>
    <dgm:cxn modelId="{5A3AB131-763A-46AA-A2AE-EBE8F91A48BB}" type="presOf" srcId="{9154BB9C-7428-4F80-8F97-193CC4422569}" destId="{775570FF-2BAA-4AB4-83CF-5D5790AB2FE5}" srcOrd="0" destOrd="0" presId="urn:microsoft.com/office/officeart/2005/8/layout/hierarchy1"/>
    <dgm:cxn modelId="{1623E697-DCC3-44D7-92F8-652F72238B19}" srcId="{A17C0D61-1163-4ED4-B8B0-E6231BC35A41}" destId="{5F124D43-20DB-4054-9199-80A858B8E3DC}" srcOrd="0" destOrd="0" parTransId="{B5EEC3D2-E3EF-466E-8D39-9E1C1579642D}" sibTransId="{CC90F9E0-F0DB-45C4-BDB2-3BBFD2E18B3A}"/>
    <dgm:cxn modelId="{5047A2B2-D145-4E2A-864F-B69E03D8AA07}" type="presParOf" srcId="{467EBE19-8B59-4C65-91A8-D5205700AD66}" destId="{8D9035FE-7949-43BB-BFC0-5AA2C7A5B8FD}" srcOrd="0" destOrd="0" presId="urn:microsoft.com/office/officeart/2005/8/layout/hierarchy1"/>
    <dgm:cxn modelId="{25ABF99F-AA67-49A9-AA2B-29938EC326A3}" type="presParOf" srcId="{8D9035FE-7949-43BB-BFC0-5AA2C7A5B8FD}" destId="{63F23D2E-ECB4-4C42-A35B-6CEFCC169E20}" srcOrd="0" destOrd="0" presId="urn:microsoft.com/office/officeart/2005/8/layout/hierarchy1"/>
    <dgm:cxn modelId="{473A54D2-8263-4189-B772-64C3EF7D52D5}" type="presParOf" srcId="{63F23D2E-ECB4-4C42-A35B-6CEFCC169E20}" destId="{84321952-3AB1-4B0C-A6A0-A5D5A4E29999}" srcOrd="0" destOrd="0" presId="urn:microsoft.com/office/officeart/2005/8/layout/hierarchy1"/>
    <dgm:cxn modelId="{6C1CEBF3-B17F-4EF0-896A-B99640BE67B6}" type="presParOf" srcId="{63F23D2E-ECB4-4C42-A35B-6CEFCC169E20}" destId="{893302AF-1E66-46C8-8CDD-D64A780E7EFD}" srcOrd="1" destOrd="0" presId="urn:microsoft.com/office/officeart/2005/8/layout/hierarchy1"/>
    <dgm:cxn modelId="{3484664D-F94A-4840-B39C-290A5BCD0AC5}" type="presParOf" srcId="{8D9035FE-7949-43BB-BFC0-5AA2C7A5B8FD}" destId="{973E2C40-B8D3-4A4B-8AEC-4E89326DF422}" srcOrd="1" destOrd="0" presId="urn:microsoft.com/office/officeart/2005/8/layout/hierarchy1"/>
    <dgm:cxn modelId="{ED544F0C-181A-4A93-9E15-932FACE7AABB}" type="presParOf" srcId="{973E2C40-B8D3-4A4B-8AEC-4E89326DF422}" destId="{775570FF-2BAA-4AB4-83CF-5D5790AB2FE5}" srcOrd="0" destOrd="0" presId="urn:microsoft.com/office/officeart/2005/8/layout/hierarchy1"/>
    <dgm:cxn modelId="{4F6B66AB-11C3-49F3-A1BF-755066351DA4}" type="presParOf" srcId="{973E2C40-B8D3-4A4B-8AEC-4E89326DF422}" destId="{CB4C6D61-6B59-44AD-AD11-9B83430D903C}" srcOrd="1" destOrd="0" presId="urn:microsoft.com/office/officeart/2005/8/layout/hierarchy1"/>
    <dgm:cxn modelId="{F448117E-FAB1-41D9-A4A8-7BAF164A8048}" type="presParOf" srcId="{CB4C6D61-6B59-44AD-AD11-9B83430D903C}" destId="{FAD50926-8B59-403A-8C04-88806B6AD9D8}" srcOrd="0" destOrd="0" presId="urn:microsoft.com/office/officeart/2005/8/layout/hierarchy1"/>
    <dgm:cxn modelId="{12402E9D-ABDD-4665-9B1A-A522C8048BA2}" type="presParOf" srcId="{FAD50926-8B59-403A-8C04-88806B6AD9D8}" destId="{A3B8A487-02C4-4C1A-AD8F-3CB7F7E3B1B5}" srcOrd="0" destOrd="0" presId="urn:microsoft.com/office/officeart/2005/8/layout/hierarchy1"/>
    <dgm:cxn modelId="{750DCEF9-85C8-4E67-80C8-E52667E4EE8D}" type="presParOf" srcId="{FAD50926-8B59-403A-8C04-88806B6AD9D8}" destId="{A60EB640-F71A-43F4-BE9F-D3CB60347833}" srcOrd="1" destOrd="0" presId="urn:microsoft.com/office/officeart/2005/8/layout/hierarchy1"/>
    <dgm:cxn modelId="{789652CD-A5F2-4EF1-95F8-B8F869EDFF77}" type="presParOf" srcId="{CB4C6D61-6B59-44AD-AD11-9B83430D903C}" destId="{143FA14C-57C2-4F01-BC0C-9DAB87AA942C}" srcOrd="1" destOrd="0" presId="urn:microsoft.com/office/officeart/2005/8/layout/hierarchy1"/>
    <dgm:cxn modelId="{A7CA1E06-292E-4081-921D-1C9D8F001E1E}" type="presParOf" srcId="{973E2C40-B8D3-4A4B-8AEC-4E89326DF422}" destId="{83D7940C-9888-425D-A591-43D9550EC83D}" srcOrd="2" destOrd="0" presId="urn:microsoft.com/office/officeart/2005/8/layout/hierarchy1"/>
    <dgm:cxn modelId="{B2AE98A2-94A5-44A5-9D85-4D65C09E054A}" type="presParOf" srcId="{973E2C40-B8D3-4A4B-8AEC-4E89326DF422}" destId="{9425FC2D-50CB-4497-90A7-4DFB6F98C140}" srcOrd="3" destOrd="0" presId="urn:microsoft.com/office/officeart/2005/8/layout/hierarchy1"/>
    <dgm:cxn modelId="{2592FE8D-A66E-433E-B232-8C13D66B4754}" type="presParOf" srcId="{9425FC2D-50CB-4497-90A7-4DFB6F98C140}" destId="{30A003C5-A2BD-4FF0-AB02-D8F71F634BC7}" srcOrd="0" destOrd="0" presId="urn:microsoft.com/office/officeart/2005/8/layout/hierarchy1"/>
    <dgm:cxn modelId="{9042AAC2-2FD0-466F-83A6-6CFBACB8EE8B}" type="presParOf" srcId="{30A003C5-A2BD-4FF0-AB02-D8F71F634BC7}" destId="{0DD336E6-9BF8-4FEB-8C24-33636ED1C965}" srcOrd="0" destOrd="0" presId="urn:microsoft.com/office/officeart/2005/8/layout/hierarchy1"/>
    <dgm:cxn modelId="{098803FA-23CE-4B19-88FA-20B6EB6AACCF}" type="presParOf" srcId="{30A003C5-A2BD-4FF0-AB02-D8F71F634BC7}" destId="{3733CD20-A9B9-477E-911C-31C9CA937437}" srcOrd="1" destOrd="0" presId="urn:microsoft.com/office/officeart/2005/8/layout/hierarchy1"/>
    <dgm:cxn modelId="{62546E5A-EE83-492F-A94B-C5E793BDB2A8}" type="presParOf" srcId="{9425FC2D-50CB-4497-90A7-4DFB6F98C140}" destId="{2E8286E9-11FA-4916-B8B2-E8BA055AD354}" srcOrd="1" destOrd="0" presId="urn:microsoft.com/office/officeart/2005/8/layout/hierarchy1"/>
    <dgm:cxn modelId="{2D495279-5F7C-44F2-964B-C787FA2B136C}" type="presParOf" srcId="{2E8286E9-11FA-4916-B8B2-E8BA055AD354}" destId="{D96D5F38-A21E-455D-AC56-B6C74607B086}" srcOrd="0" destOrd="0" presId="urn:microsoft.com/office/officeart/2005/8/layout/hierarchy1"/>
    <dgm:cxn modelId="{50B333A2-9EFB-4D91-B58B-50D123B102C7}" type="presParOf" srcId="{2E8286E9-11FA-4916-B8B2-E8BA055AD354}" destId="{D5D125CC-0813-4A53-A953-BF10BC52915E}" srcOrd="1" destOrd="0" presId="urn:microsoft.com/office/officeart/2005/8/layout/hierarchy1"/>
    <dgm:cxn modelId="{718BC1F3-0DD1-447C-8CF8-F531DF947E33}" type="presParOf" srcId="{D5D125CC-0813-4A53-A953-BF10BC52915E}" destId="{E477FAE3-D48F-45F1-A31D-BE7D72D6B18B}" srcOrd="0" destOrd="0" presId="urn:microsoft.com/office/officeart/2005/8/layout/hierarchy1"/>
    <dgm:cxn modelId="{9D9FAD45-766E-472F-ADE0-7BB8D8D65DFE}" type="presParOf" srcId="{E477FAE3-D48F-45F1-A31D-BE7D72D6B18B}" destId="{E84F566D-9D76-4A0A-8039-EA319444E99B}" srcOrd="0" destOrd="0" presId="urn:microsoft.com/office/officeart/2005/8/layout/hierarchy1"/>
    <dgm:cxn modelId="{7C2EC678-00DD-4385-9461-B813DCC6380E}" type="presParOf" srcId="{E477FAE3-D48F-45F1-A31D-BE7D72D6B18B}" destId="{5F940FD5-E23F-4CED-8C32-298D22521D5C}" srcOrd="1" destOrd="0" presId="urn:microsoft.com/office/officeart/2005/8/layout/hierarchy1"/>
    <dgm:cxn modelId="{251FF2FD-88FB-4F5B-BA8F-9B43CD563FA7}" type="presParOf" srcId="{D5D125CC-0813-4A53-A953-BF10BC52915E}" destId="{63D94DCF-372E-4FB7-B13F-14C89C721C4E}" srcOrd="1" destOrd="0" presId="urn:microsoft.com/office/officeart/2005/8/layout/hierarchy1"/>
    <dgm:cxn modelId="{9B5AEB71-4289-42A9-ABD6-6E163D43B9B6}" type="presParOf" srcId="{2E8286E9-11FA-4916-B8B2-E8BA055AD354}" destId="{BA72BABE-5F2D-49EF-BC56-19C4BE5C3D86}" srcOrd="2" destOrd="0" presId="urn:microsoft.com/office/officeart/2005/8/layout/hierarchy1"/>
    <dgm:cxn modelId="{775F1B98-1B50-424C-B46E-C2085356443B}" type="presParOf" srcId="{2E8286E9-11FA-4916-B8B2-E8BA055AD354}" destId="{110BA419-9539-4A59-973C-E62A85561F7F}" srcOrd="3" destOrd="0" presId="urn:microsoft.com/office/officeart/2005/8/layout/hierarchy1"/>
    <dgm:cxn modelId="{13E7AF27-37A0-43A6-9B5F-482AE17CDA56}" type="presParOf" srcId="{110BA419-9539-4A59-973C-E62A85561F7F}" destId="{A5C88B32-A8F4-42A8-84EE-37B6B301CC28}" srcOrd="0" destOrd="0" presId="urn:microsoft.com/office/officeart/2005/8/layout/hierarchy1"/>
    <dgm:cxn modelId="{E0F5DFD6-F7F9-4E9D-A517-56FDE2A023A1}" type="presParOf" srcId="{A5C88B32-A8F4-42A8-84EE-37B6B301CC28}" destId="{264B3456-28CD-49DA-AF60-F3E4446E4484}" srcOrd="0" destOrd="0" presId="urn:microsoft.com/office/officeart/2005/8/layout/hierarchy1"/>
    <dgm:cxn modelId="{370C0144-46F3-4034-B5A1-BAE5D87F6EB6}" type="presParOf" srcId="{A5C88B32-A8F4-42A8-84EE-37B6B301CC28}" destId="{5CDF5936-2BCD-477F-904E-3A1527BE3A17}" srcOrd="1" destOrd="0" presId="urn:microsoft.com/office/officeart/2005/8/layout/hierarchy1"/>
    <dgm:cxn modelId="{7E3D6546-BEA4-4A52-A87E-66F5F4844FB3}" type="presParOf" srcId="{110BA419-9539-4A59-973C-E62A85561F7F}" destId="{15226A2E-0C6A-4B5F-BD8D-3E174BCE82A9}" srcOrd="1" destOrd="0" presId="urn:microsoft.com/office/officeart/2005/8/layout/hierarchy1"/>
    <dgm:cxn modelId="{DCE43F7A-C58C-4BC1-902E-49E513AEB4B7}" type="presParOf" srcId="{973E2C40-B8D3-4A4B-8AEC-4E89326DF422}" destId="{6A2C89F7-9C00-4ECE-818D-CA4E9A6E8457}" srcOrd="4" destOrd="0" presId="urn:microsoft.com/office/officeart/2005/8/layout/hierarchy1"/>
    <dgm:cxn modelId="{BAB8BF8B-6801-40A7-98CE-6EF032E59169}" type="presParOf" srcId="{973E2C40-B8D3-4A4B-8AEC-4E89326DF422}" destId="{1502D8C8-FA5F-401C-975E-FCC489E59140}" srcOrd="5" destOrd="0" presId="urn:microsoft.com/office/officeart/2005/8/layout/hierarchy1"/>
    <dgm:cxn modelId="{9D754E10-D535-4B34-A855-1792EFD0CDF8}" type="presParOf" srcId="{1502D8C8-FA5F-401C-975E-FCC489E59140}" destId="{84F431D5-74ED-420E-93BC-02283306C80B}" srcOrd="0" destOrd="0" presId="urn:microsoft.com/office/officeart/2005/8/layout/hierarchy1"/>
    <dgm:cxn modelId="{E4ECFE28-29A1-44BD-ABD0-AFC2F0229E8E}" type="presParOf" srcId="{84F431D5-74ED-420E-93BC-02283306C80B}" destId="{50D252DD-E885-4AF7-9F8E-09096F84A7B7}" srcOrd="0" destOrd="0" presId="urn:microsoft.com/office/officeart/2005/8/layout/hierarchy1"/>
    <dgm:cxn modelId="{7CA75651-F1DD-40BD-9530-5C7150F82285}" type="presParOf" srcId="{84F431D5-74ED-420E-93BC-02283306C80B}" destId="{CC0A6180-B0AA-43B8-91CF-5847348DD235}" srcOrd="1" destOrd="0" presId="urn:microsoft.com/office/officeart/2005/8/layout/hierarchy1"/>
    <dgm:cxn modelId="{9A27BAE6-3005-471F-B598-0E7541FC5781}" type="presParOf" srcId="{1502D8C8-FA5F-401C-975E-FCC489E59140}" destId="{0C67AD01-6A70-4BFC-9CEB-7F89D89BC99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A3077E-FD1B-4EF5-87A4-486C1887B6F0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173706-98B1-40B4-B879-DD2EEAA3639B}">
      <dgm:prSet phldrT="[Текст]"/>
      <dgm:spPr/>
      <dgm:t>
        <a:bodyPr/>
        <a:lstStyle/>
        <a:p>
          <a:r>
            <a:rPr lang="ru-RU" dirty="0" smtClean="0"/>
            <a:t>Художественно-эстетическое развитие</a:t>
          </a:r>
          <a:endParaRPr lang="ru-RU" dirty="0"/>
        </a:p>
      </dgm:t>
    </dgm:pt>
    <dgm:pt modelId="{40A1A1C2-44D1-4BD2-B395-AC7311464DFE}" type="parTrans" cxnId="{5B944543-EAB4-469C-945C-3AF4F068C0AA}">
      <dgm:prSet/>
      <dgm:spPr/>
      <dgm:t>
        <a:bodyPr/>
        <a:lstStyle/>
        <a:p>
          <a:endParaRPr lang="ru-RU"/>
        </a:p>
      </dgm:t>
    </dgm:pt>
    <dgm:pt modelId="{B12675E3-3977-4416-8044-E8340F6F0A4C}" type="sibTrans" cxnId="{5B944543-EAB4-469C-945C-3AF4F068C0AA}">
      <dgm:prSet/>
      <dgm:spPr/>
      <dgm:t>
        <a:bodyPr/>
        <a:lstStyle/>
        <a:p>
          <a:endParaRPr lang="ru-RU"/>
        </a:p>
      </dgm:t>
    </dgm:pt>
    <dgm:pt modelId="{439CDB9C-CE8B-4DFE-9140-9F417036EDBF}">
      <dgm:prSet phldrT="[Текст]"/>
      <dgm:spPr/>
      <dgm:t>
        <a:bodyPr/>
        <a:lstStyle/>
        <a:p>
          <a:r>
            <a:rPr lang="ru-RU" dirty="0" smtClean="0"/>
            <a:t>Творческие формы– рисование, лепка, художественное слово, конструирование и др.</a:t>
          </a:r>
          <a:endParaRPr lang="ru-RU" dirty="0"/>
        </a:p>
      </dgm:t>
    </dgm:pt>
    <dgm:pt modelId="{D6CBF98B-F007-4EB1-B6D3-F7370CD297A8}" type="parTrans" cxnId="{AEF9F8DC-93BF-44BF-B229-A000A99A97ED}">
      <dgm:prSet/>
      <dgm:spPr/>
      <dgm:t>
        <a:bodyPr/>
        <a:lstStyle/>
        <a:p>
          <a:endParaRPr lang="ru-RU"/>
        </a:p>
      </dgm:t>
    </dgm:pt>
    <dgm:pt modelId="{B9C20825-3C22-4584-8930-58E74999EAAB}" type="sibTrans" cxnId="{AEF9F8DC-93BF-44BF-B229-A000A99A97ED}">
      <dgm:prSet/>
      <dgm:spPr/>
      <dgm:t>
        <a:bodyPr/>
        <a:lstStyle/>
        <a:p>
          <a:endParaRPr lang="ru-RU"/>
        </a:p>
      </dgm:t>
    </dgm:pt>
    <dgm:pt modelId="{1CE18459-CF47-43AB-B92F-24D970754F4A}">
      <dgm:prSet phldrT="[Текст]"/>
      <dgm:spPr/>
      <dgm:t>
        <a:bodyPr/>
        <a:lstStyle/>
        <a:p>
          <a:r>
            <a:rPr lang="ru-RU" dirty="0" smtClean="0"/>
            <a:t>Научиться ассоциативно связывать </a:t>
          </a:r>
          <a:r>
            <a:rPr lang="ru-RU" dirty="0" err="1" smtClean="0"/>
            <a:t>госсимволы</a:t>
          </a:r>
          <a:r>
            <a:rPr lang="ru-RU" dirty="0" smtClean="0"/>
            <a:t> с важными историческими событиями страны</a:t>
          </a:r>
          <a:endParaRPr lang="ru-RU" dirty="0"/>
        </a:p>
      </dgm:t>
    </dgm:pt>
    <dgm:pt modelId="{4C84223D-331E-44AC-A476-D52B403331B5}" type="sibTrans" cxnId="{F6490E8B-0AD8-453D-AE89-80493C20D336}">
      <dgm:prSet/>
      <dgm:spPr/>
      <dgm:t>
        <a:bodyPr/>
        <a:lstStyle/>
        <a:p>
          <a:endParaRPr lang="ru-RU"/>
        </a:p>
      </dgm:t>
    </dgm:pt>
    <dgm:pt modelId="{C6DF7298-0FCE-4DC7-9F2C-D017AFE280BD}" type="parTrans" cxnId="{F6490E8B-0AD8-453D-AE89-80493C20D336}">
      <dgm:prSet/>
      <dgm:spPr/>
      <dgm:t>
        <a:bodyPr/>
        <a:lstStyle/>
        <a:p>
          <a:endParaRPr lang="ru-RU"/>
        </a:p>
      </dgm:t>
    </dgm:pt>
    <dgm:pt modelId="{FCCE54E7-6D6C-410D-B808-26D28DFF00DB}" type="pres">
      <dgm:prSet presAssocID="{E7A3077E-FD1B-4EF5-87A4-486C1887B6F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015A4E-59E6-4D82-B7B9-AC67C5390823}" type="pres">
      <dgm:prSet presAssocID="{1CE18459-CF47-43AB-B92F-24D970754F4A}" presName="boxAndChildren" presStyleCnt="0"/>
      <dgm:spPr/>
    </dgm:pt>
    <dgm:pt modelId="{9B28A35E-FFEA-480A-BCCD-D6CE31CF23FA}" type="pres">
      <dgm:prSet presAssocID="{1CE18459-CF47-43AB-B92F-24D970754F4A}" presName="parentTextBox" presStyleLbl="node1" presStyleIdx="0" presStyleCnt="3"/>
      <dgm:spPr/>
      <dgm:t>
        <a:bodyPr/>
        <a:lstStyle/>
        <a:p>
          <a:endParaRPr lang="ru-RU"/>
        </a:p>
      </dgm:t>
    </dgm:pt>
    <dgm:pt modelId="{A1699A57-CD7D-4D60-BB08-3B82B7E21CC7}" type="pres">
      <dgm:prSet presAssocID="{B9C20825-3C22-4584-8930-58E74999EAAB}" presName="sp" presStyleCnt="0"/>
      <dgm:spPr/>
    </dgm:pt>
    <dgm:pt modelId="{60625E56-B36D-4D4A-8625-3DE6D3F2A2A6}" type="pres">
      <dgm:prSet presAssocID="{439CDB9C-CE8B-4DFE-9140-9F417036EDBF}" presName="arrowAndChildren" presStyleCnt="0"/>
      <dgm:spPr/>
    </dgm:pt>
    <dgm:pt modelId="{94383BEE-34E8-42B5-92C7-88B69161D586}" type="pres">
      <dgm:prSet presAssocID="{439CDB9C-CE8B-4DFE-9140-9F417036EDBF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BBE51791-34AC-4B51-9BBB-8A2F8EDFF7FF}" type="pres">
      <dgm:prSet presAssocID="{B12675E3-3977-4416-8044-E8340F6F0A4C}" presName="sp" presStyleCnt="0"/>
      <dgm:spPr/>
    </dgm:pt>
    <dgm:pt modelId="{635769A0-813D-4FEC-A8A0-882C43DA5ACC}" type="pres">
      <dgm:prSet presAssocID="{D8173706-98B1-40B4-B879-DD2EEAA3639B}" presName="arrowAndChildren" presStyleCnt="0"/>
      <dgm:spPr/>
    </dgm:pt>
    <dgm:pt modelId="{750D3B73-F681-4327-BFF0-CE61A37A186C}" type="pres">
      <dgm:prSet presAssocID="{D8173706-98B1-40B4-B879-DD2EEAA3639B}" presName="parentTextArrow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5B944543-EAB4-469C-945C-3AF4F068C0AA}" srcId="{E7A3077E-FD1B-4EF5-87A4-486C1887B6F0}" destId="{D8173706-98B1-40B4-B879-DD2EEAA3639B}" srcOrd="0" destOrd="0" parTransId="{40A1A1C2-44D1-4BD2-B395-AC7311464DFE}" sibTransId="{B12675E3-3977-4416-8044-E8340F6F0A4C}"/>
    <dgm:cxn modelId="{81A58BE6-0F61-425B-AECF-14D6DF1DB032}" type="presOf" srcId="{D8173706-98B1-40B4-B879-DD2EEAA3639B}" destId="{750D3B73-F681-4327-BFF0-CE61A37A186C}" srcOrd="0" destOrd="0" presId="urn:microsoft.com/office/officeart/2005/8/layout/process4"/>
    <dgm:cxn modelId="{AEF9F8DC-93BF-44BF-B229-A000A99A97ED}" srcId="{E7A3077E-FD1B-4EF5-87A4-486C1887B6F0}" destId="{439CDB9C-CE8B-4DFE-9140-9F417036EDBF}" srcOrd="1" destOrd="0" parTransId="{D6CBF98B-F007-4EB1-B6D3-F7370CD297A8}" sibTransId="{B9C20825-3C22-4584-8930-58E74999EAAB}"/>
    <dgm:cxn modelId="{F6490E8B-0AD8-453D-AE89-80493C20D336}" srcId="{E7A3077E-FD1B-4EF5-87A4-486C1887B6F0}" destId="{1CE18459-CF47-43AB-B92F-24D970754F4A}" srcOrd="2" destOrd="0" parTransId="{C6DF7298-0FCE-4DC7-9F2C-D017AFE280BD}" sibTransId="{4C84223D-331E-44AC-A476-D52B403331B5}"/>
    <dgm:cxn modelId="{25A88BC6-B2ED-4884-A70A-CCC5420336A0}" type="presOf" srcId="{439CDB9C-CE8B-4DFE-9140-9F417036EDBF}" destId="{94383BEE-34E8-42B5-92C7-88B69161D586}" srcOrd="0" destOrd="0" presId="urn:microsoft.com/office/officeart/2005/8/layout/process4"/>
    <dgm:cxn modelId="{7F8B8F0C-1A91-4217-9B23-2ABE6DC26435}" type="presOf" srcId="{1CE18459-CF47-43AB-B92F-24D970754F4A}" destId="{9B28A35E-FFEA-480A-BCCD-D6CE31CF23FA}" srcOrd="0" destOrd="0" presId="urn:microsoft.com/office/officeart/2005/8/layout/process4"/>
    <dgm:cxn modelId="{873BF14E-D1BC-4DF4-9303-A2BFC33E5E42}" type="presOf" srcId="{E7A3077E-FD1B-4EF5-87A4-486C1887B6F0}" destId="{FCCE54E7-6D6C-410D-B808-26D28DFF00DB}" srcOrd="0" destOrd="0" presId="urn:microsoft.com/office/officeart/2005/8/layout/process4"/>
    <dgm:cxn modelId="{92256892-6925-40E4-9191-5D37ED8A7600}" type="presParOf" srcId="{FCCE54E7-6D6C-410D-B808-26D28DFF00DB}" destId="{15015A4E-59E6-4D82-B7B9-AC67C5390823}" srcOrd="0" destOrd="0" presId="urn:microsoft.com/office/officeart/2005/8/layout/process4"/>
    <dgm:cxn modelId="{B4B68EFE-A15A-4E65-B5AD-DAAF8C6C075E}" type="presParOf" srcId="{15015A4E-59E6-4D82-B7B9-AC67C5390823}" destId="{9B28A35E-FFEA-480A-BCCD-D6CE31CF23FA}" srcOrd="0" destOrd="0" presId="urn:microsoft.com/office/officeart/2005/8/layout/process4"/>
    <dgm:cxn modelId="{9A53EAB8-47F3-48D1-8E79-304B5DDD3E15}" type="presParOf" srcId="{FCCE54E7-6D6C-410D-B808-26D28DFF00DB}" destId="{A1699A57-CD7D-4D60-BB08-3B82B7E21CC7}" srcOrd="1" destOrd="0" presId="urn:microsoft.com/office/officeart/2005/8/layout/process4"/>
    <dgm:cxn modelId="{03302CCD-E862-484E-AD61-4B9CD28164CC}" type="presParOf" srcId="{FCCE54E7-6D6C-410D-B808-26D28DFF00DB}" destId="{60625E56-B36D-4D4A-8625-3DE6D3F2A2A6}" srcOrd="2" destOrd="0" presId="urn:microsoft.com/office/officeart/2005/8/layout/process4"/>
    <dgm:cxn modelId="{0C30052D-FA3C-47A4-A80E-BAFA5F8C0E96}" type="presParOf" srcId="{60625E56-B36D-4D4A-8625-3DE6D3F2A2A6}" destId="{94383BEE-34E8-42B5-92C7-88B69161D586}" srcOrd="0" destOrd="0" presId="urn:microsoft.com/office/officeart/2005/8/layout/process4"/>
    <dgm:cxn modelId="{D8B04885-4951-4F59-A29F-1B349C3F9B27}" type="presParOf" srcId="{FCCE54E7-6D6C-410D-B808-26D28DFF00DB}" destId="{BBE51791-34AC-4B51-9BBB-8A2F8EDFF7FF}" srcOrd="3" destOrd="0" presId="urn:microsoft.com/office/officeart/2005/8/layout/process4"/>
    <dgm:cxn modelId="{AECB9303-A925-4F01-94D8-CF05845D102A}" type="presParOf" srcId="{FCCE54E7-6D6C-410D-B808-26D28DFF00DB}" destId="{635769A0-813D-4FEC-A8A0-882C43DA5ACC}" srcOrd="4" destOrd="0" presId="urn:microsoft.com/office/officeart/2005/8/layout/process4"/>
    <dgm:cxn modelId="{329830DF-33ED-48F9-A2F3-8D6E3568E18A}" type="presParOf" srcId="{635769A0-813D-4FEC-A8A0-882C43DA5ACC}" destId="{750D3B73-F681-4327-BFF0-CE61A37A186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A3077E-FD1B-4EF5-87A4-486C1887B6F0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88DA64-D38E-4978-B9A6-A56B9BE80586}">
      <dgm:prSet custT="1"/>
      <dgm:spPr/>
      <dgm:t>
        <a:bodyPr/>
        <a:lstStyle/>
        <a:p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Физическое развитие</a:t>
          </a:r>
          <a:endParaRPr lang="ru-RU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A1B7B2-C796-4CC4-8F7E-5A6988890CFB}" type="parTrans" cxnId="{D80A2E0F-297B-4797-9F07-9D0DBF0AE9CF}">
      <dgm:prSet/>
      <dgm:spPr/>
      <dgm:t>
        <a:bodyPr/>
        <a:lstStyle/>
        <a:p>
          <a:endParaRPr lang="ru-RU"/>
        </a:p>
      </dgm:t>
    </dgm:pt>
    <dgm:pt modelId="{52C1AC56-0B45-43BD-9297-DD225CF6AB91}" type="sibTrans" cxnId="{D80A2E0F-297B-4797-9F07-9D0DBF0AE9CF}">
      <dgm:prSet/>
      <dgm:spPr/>
      <dgm:t>
        <a:bodyPr/>
        <a:lstStyle/>
        <a:p>
          <a:endParaRPr lang="ru-RU"/>
        </a:p>
      </dgm:t>
    </dgm:pt>
    <dgm:pt modelId="{9DEF3455-EA2B-4F27-AAF3-F13E29FB834A}">
      <dgm:prSet custT="1"/>
      <dgm:spPr/>
      <dgm:t>
        <a:bodyPr/>
        <a:lstStyle/>
        <a:p>
          <a:r>
            <a: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Спортивные мероприятия</a:t>
          </a:r>
          <a:endParaRPr lang="ru-RU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0FCF50-E3DF-4565-BFA9-C929914A5F4E}" type="parTrans" cxnId="{18101EC4-4432-4195-8454-88312E3EBFB0}">
      <dgm:prSet/>
      <dgm:spPr/>
      <dgm:t>
        <a:bodyPr/>
        <a:lstStyle/>
        <a:p>
          <a:endParaRPr lang="ru-RU"/>
        </a:p>
      </dgm:t>
    </dgm:pt>
    <dgm:pt modelId="{FBC9E76D-8943-44DE-9C02-DBD7DA1729D3}" type="sibTrans" cxnId="{18101EC4-4432-4195-8454-88312E3EBFB0}">
      <dgm:prSet/>
      <dgm:spPr/>
      <dgm:t>
        <a:bodyPr/>
        <a:lstStyle/>
        <a:p>
          <a:endParaRPr lang="ru-RU"/>
        </a:p>
      </dgm:t>
    </dgm:pt>
    <dgm:pt modelId="{07D96BC3-2C3B-4984-8A80-145C46B5E5AC}">
      <dgm:prSet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Научиться использовать госсимволы в спортивных мероприятиях, узнать, для чего это нужно</a:t>
          </a:r>
          <a:r>
            <a:rPr lang="ru-RU" sz="3300" dirty="0" smtClean="0"/>
            <a:t>.</a:t>
          </a:r>
          <a:endParaRPr lang="ru-RU" sz="3300" dirty="0"/>
        </a:p>
      </dgm:t>
    </dgm:pt>
    <dgm:pt modelId="{9C061C32-A8A8-41EE-925E-FA93594E7314}" type="parTrans" cxnId="{69291878-06AB-41D2-AA67-751E3391A456}">
      <dgm:prSet/>
      <dgm:spPr/>
      <dgm:t>
        <a:bodyPr/>
        <a:lstStyle/>
        <a:p>
          <a:endParaRPr lang="ru-RU"/>
        </a:p>
      </dgm:t>
    </dgm:pt>
    <dgm:pt modelId="{369CA9FA-C769-4112-90B3-4E3B934C193C}" type="sibTrans" cxnId="{69291878-06AB-41D2-AA67-751E3391A456}">
      <dgm:prSet/>
      <dgm:spPr/>
      <dgm:t>
        <a:bodyPr/>
        <a:lstStyle/>
        <a:p>
          <a:endParaRPr lang="ru-RU"/>
        </a:p>
      </dgm:t>
    </dgm:pt>
    <dgm:pt modelId="{8BFB83F3-AD5B-446C-B36E-A520CD4777C9}" type="pres">
      <dgm:prSet presAssocID="{E7A3077E-FD1B-4EF5-87A4-486C1887B6F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044A3A-72CC-4BF1-AA5F-A4563F8C6C3B}" type="pres">
      <dgm:prSet presAssocID="{07D96BC3-2C3B-4984-8A80-145C46B5E5AC}" presName="boxAndChildren" presStyleCnt="0"/>
      <dgm:spPr/>
    </dgm:pt>
    <dgm:pt modelId="{60361011-F84C-4E98-ADAD-242B1D405614}" type="pres">
      <dgm:prSet presAssocID="{07D96BC3-2C3B-4984-8A80-145C46B5E5AC}" presName="parentTextBox" presStyleLbl="node1" presStyleIdx="0" presStyleCnt="3"/>
      <dgm:spPr/>
      <dgm:t>
        <a:bodyPr/>
        <a:lstStyle/>
        <a:p>
          <a:endParaRPr lang="ru-RU"/>
        </a:p>
      </dgm:t>
    </dgm:pt>
    <dgm:pt modelId="{C7817E45-9EAE-430C-A15F-C49045A5224B}" type="pres">
      <dgm:prSet presAssocID="{FBC9E76D-8943-44DE-9C02-DBD7DA1729D3}" presName="sp" presStyleCnt="0"/>
      <dgm:spPr/>
    </dgm:pt>
    <dgm:pt modelId="{647992D6-6A98-40DE-AD44-C289C0B6BAA4}" type="pres">
      <dgm:prSet presAssocID="{9DEF3455-EA2B-4F27-AAF3-F13E29FB834A}" presName="arrowAndChildren" presStyleCnt="0"/>
      <dgm:spPr/>
    </dgm:pt>
    <dgm:pt modelId="{666E40CA-F4F7-45BB-8624-474E6413D891}" type="pres">
      <dgm:prSet presAssocID="{9DEF3455-EA2B-4F27-AAF3-F13E29FB834A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EE143D9B-AE84-4B37-8D97-66BF1169BEDB}" type="pres">
      <dgm:prSet presAssocID="{52C1AC56-0B45-43BD-9297-DD225CF6AB91}" presName="sp" presStyleCnt="0"/>
      <dgm:spPr/>
    </dgm:pt>
    <dgm:pt modelId="{9181561F-ED1C-4C87-9542-B84BF8F423A8}" type="pres">
      <dgm:prSet presAssocID="{E388DA64-D38E-4978-B9A6-A56B9BE80586}" presName="arrowAndChildren" presStyleCnt="0"/>
      <dgm:spPr/>
    </dgm:pt>
    <dgm:pt modelId="{6A3D8473-1926-406A-AE7B-DB37822488DB}" type="pres">
      <dgm:prSet presAssocID="{E388DA64-D38E-4978-B9A6-A56B9BE80586}" presName="parentTextArrow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D80A2E0F-297B-4797-9F07-9D0DBF0AE9CF}" srcId="{E7A3077E-FD1B-4EF5-87A4-486C1887B6F0}" destId="{E388DA64-D38E-4978-B9A6-A56B9BE80586}" srcOrd="0" destOrd="0" parTransId="{C2A1B7B2-C796-4CC4-8F7E-5A6988890CFB}" sibTransId="{52C1AC56-0B45-43BD-9297-DD225CF6AB91}"/>
    <dgm:cxn modelId="{0575AD50-0168-4788-978B-D33E70FC750F}" type="presOf" srcId="{E388DA64-D38E-4978-B9A6-A56B9BE80586}" destId="{6A3D8473-1926-406A-AE7B-DB37822488DB}" srcOrd="0" destOrd="0" presId="urn:microsoft.com/office/officeart/2005/8/layout/process4"/>
    <dgm:cxn modelId="{70B70A97-15A3-448A-A906-1F01F52D67A3}" type="presOf" srcId="{07D96BC3-2C3B-4984-8A80-145C46B5E5AC}" destId="{60361011-F84C-4E98-ADAD-242B1D405614}" srcOrd="0" destOrd="0" presId="urn:microsoft.com/office/officeart/2005/8/layout/process4"/>
    <dgm:cxn modelId="{69291878-06AB-41D2-AA67-751E3391A456}" srcId="{E7A3077E-FD1B-4EF5-87A4-486C1887B6F0}" destId="{07D96BC3-2C3B-4984-8A80-145C46B5E5AC}" srcOrd="2" destOrd="0" parTransId="{9C061C32-A8A8-41EE-925E-FA93594E7314}" sibTransId="{369CA9FA-C769-4112-90B3-4E3B934C193C}"/>
    <dgm:cxn modelId="{83C9E5C4-053D-4CE6-9C5B-78E5ABD3A9AD}" type="presOf" srcId="{E7A3077E-FD1B-4EF5-87A4-486C1887B6F0}" destId="{8BFB83F3-AD5B-446C-B36E-A520CD4777C9}" srcOrd="0" destOrd="0" presId="urn:microsoft.com/office/officeart/2005/8/layout/process4"/>
    <dgm:cxn modelId="{439DB0C2-3DA8-4232-B278-0BE6AEBD2EC3}" type="presOf" srcId="{9DEF3455-EA2B-4F27-AAF3-F13E29FB834A}" destId="{666E40CA-F4F7-45BB-8624-474E6413D891}" srcOrd="0" destOrd="0" presId="urn:microsoft.com/office/officeart/2005/8/layout/process4"/>
    <dgm:cxn modelId="{18101EC4-4432-4195-8454-88312E3EBFB0}" srcId="{E7A3077E-FD1B-4EF5-87A4-486C1887B6F0}" destId="{9DEF3455-EA2B-4F27-AAF3-F13E29FB834A}" srcOrd="1" destOrd="0" parTransId="{980FCF50-E3DF-4565-BFA9-C929914A5F4E}" sibTransId="{FBC9E76D-8943-44DE-9C02-DBD7DA1729D3}"/>
    <dgm:cxn modelId="{5D868F70-B6CE-46EF-84B1-309F566283E9}" type="presParOf" srcId="{8BFB83F3-AD5B-446C-B36E-A520CD4777C9}" destId="{00044A3A-72CC-4BF1-AA5F-A4563F8C6C3B}" srcOrd="0" destOrd="0" presId="urn:microsoft.com/office/officeart/2005/8/layout/process4"/>
    <dgm:cxn modelId="{53D94172-133A-414A-9537-8BFB30F58BA4}" type="presParOf" srcId="{00044A3A-72CC-4BF1-AA5F-A4563F8C6C3B}" destId="{60361011-F84C-4E98-ADAD-242B1D405614}" srcOrd="0" destOrd="0" presId="urn:microsoft.com/office/officeart/2005/8/layout/process4"/>
    <dgm:cxn modelId="{0281904A-EF58-4698-80FC-51141854509A}" type="presParOf" srcId="{8BFB83F3-AD5B-446C-B36E-A520CD4777C9}" destId="{C7817E45-9EAE-430C-A15F-C49045A5224B}" srcOrd="1" destOrd="0" presId="urn:microsoft.com/office/officeart/2005/8/layout/process4"/>
    <dgm:cxn modelId="{E0DDA0AF-F369-4498-A7A0-3CB958679567}" type="presParOf" srcId="{8BFB83F3-AD5B-446C-B36E-A520CD4777C9}" destId="{647992D6-6A98-40DE-AD44-C289C0B6BAA4}" srcOrd="2" destOrd="0" presId="urn:microsoft.com/office/officeart/2005/8/layout/process4"/>
    <dgm:cxn modelId="{E327273F-E259-48DB-8382-C3DED7963DBB}" type="presParOf" srcId="{647992D6-6A98-40DE-AD44-C289C0B6BAA4}" destId="{666E40CA-F4F7-45BB-8624-474E6413D891}" srcOrd="0" destOrd="0" presId="urn:microsoft.com/office/officeart/2005/8/layout/process4"/>
    <dgm:cxn modelId="{56014198-7F19-4818-81A0-88BF8078F90D}" type="presParOf" srcId="{8BFB83F3-AD5B-446C-B36E-A520CD4777C9}" destId="{EE143D9B-AE84-4B37-8D97-66BF1169BEDB}" srcOrd="3" destOrd="0" presId="urn:microsoft.com/office/officeart/2005/8/layout/process4"/>
    <dgm:cxn modelId="{E6EEF03C-C97E-40F7-8708-6D4EC3ED9C1B}" type="presParOf" srcId="{8BFB83F3-AD5B-446C-B36E-A520CD4777C9}" destId="{9181561F-ED1C-4C87-9542-B84BF8F423A8}" srcOrd="4" destOrd="0" presId="urn:microsoft.com/office/officeart/2005/8/layout/process4"/>
    <dgm:cxn modelId="{1426960C-DA9D-4CA9-9C67-2CCCA749226E}" type="presParOf" srcId="{9181561F-ED1C-4C87-9542-B84BF8F423A8}" destId="{6A3D8473-1926-406A-AE7B-DB37822488D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7A16BDD-F7A4-4FFD-81D2-92DDD611C8C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9695B1-9A78-4ED2-B081-F672B384B546}">
      <dgm:prSet/>
      <dgm:spPr/>
      <dgm:t>
        <a:bodyPr/>
        <a:lstStyle/>
        <a:p>
          <a:pPr rtl="0"/>
          <a:r>
            <a:rPr lang="ru-RU" dirty="0" smtClean="0"/>
            <a:t>1 сентября – День знаний</a:t>
          </a:r>
          <a:endParaRPr lang="ru-RU" dirty="0"/>
        </a:p>
      </dgm:t>
    </dgm:pt>
    <dgm:pt modelId="{2D758422-8174-444D-809E-994BDC36D018}" type="parTrans" cxnId="{DA8A05FA-4D10-493E-B60D-587BC7421D01}">
      <dgm:prSet/>
      <dgm:spPr/>
      <dgm:t>
        <a:bodyPr/>
        <a:lstStyle/>
        <a:p>
          <a:endParaRPr lang="ru-RU"/>
        </a:p>
      </dgm:t>
    </dgm:pt>
    <dgm:pt modelId="{AA95CD21-831C-4AC2-A083-BCE139335362}" type="sibTrans" cxnId="{DA8A05FA-4D10-493E-B60D-587BC7421D01}">
      <dgm:prSet/>
      <dgm:spPr/>
      <dgm:t>
        <a:bodyPr/>
        <a:lstStyle/>
        <a:p>
          <a:endParaRPr lang="ru-RU"/>
        </a:p>
      </dgm:t>
    </dgm:pt>
    <dgm:pt modelId="{88AC66C3-AA71-4E57-81AD-163343B04E95}">
      <dgm:prSet/>
      <dgm:spPr/>
      <dgm:t>
        <a:bodyPr/>
        <a:lstStyle/>
        <a:p>
          <a:pPr rtl="0"/>
          <a:r>
            <a:rPr lang="ru-RU" dirty="0" smtClean="0"/>
            <a:t>23 февраля – День защитника Отечества</a:t>
          </a:r>
          <a:endParaRPr lang="ru-RU" dirty="0"/>
        </a:p>
      </dgm:t>
    </dgm:pt>
    <dgm:pt modelId="{CBF507C4-9BF4-4BD2-8854-BB104B119753}" type="parTrans" cxnId="{0DFF4C35-AC77-4E70-AF11-C79B59915068}">
      <dgm:prSet/>
      <dgm:spPr/>
      <dgm:t>
        <a:bodyPr/>
        <a:lstStyle/>
        <a:p>
          <a:endParaRPr lang="ru-RU"/>
        </a:p>
      </dgm:t>
    </dgm:pt>
    <dgm:pt modelId="{61DF67C9-BC38-4429-86BE-7B0609AB9A10}" type="sibTrans" cxnId="{0DFF4C35-AC77-4E70-AF11-C79B59915068}">
      <dgm:prSet/>
      <dgm:spPr/>
      <dgm:t>
        <a:bodyPr/>
        <a:lstStyle/>
        <a:p>
          <a:endParaRPr lang="ru-RU"/>
        </a:p>
      </dgm:t>
    </dgm:pt>
    <dgm:pt modelId="{B5577A74-2146-4807-AD8A-55FBFCCACC5B}">
      <dgm:prSet/>
      <dgm:spPr/>
      <dgm:t>
        <a:bodyPr/>
        <a:lstStyle/>
        <a:p>
          <a:pPr rtl="0"/>
          <a:r>
            <a:rPr lang="ru-RU" dirty="0" smtClean="0"/>
            <a:t>8 марта – Международный женский день</a:t>
          </a:r>
          <a:endParaRPr lang="ru-RU" dirty="0"/>
        </a:p>
      </dgm:t>
    </dgm:pt>
    <dgm:pt modelId="{63E7D1F6-39BF-4FBE-8619-B34EB10A601B}" type="parTrans" cxnId="{42052CD9-E545-44CA-BDDB-BD36DD379109}">
      <dgm:prSet/>
      <dgm:spPr/>
      <dgm:t>
        <a:bodyPr/>
        <a:lstStyle/>
        <a:p>
          <a:endParaRPr lang="ru-RU"/>
        </a:p>
      </dgm:t>
    </dgm:pt>
    <dgm:pt modelId="{42FD84D2-9FC6-4D94-9118-250948910501}" type="sibTrans" cxnId="{42052CD9-E545-44CA-BDDB-BD36DD379109}">
      <dgm:prSet/>
      <dgm:spPr/>
      <dgm:t>
        <a:bodyPr/>
        <a:lstStyle/>
        <a:p>
          <a:endParaRPr lang="ru-RU"/>
        </a:p>
      </dgm:t>
    </dgm:pt>
    <dgm:pt modelId="{4FC3174B-5CCF-415F-A56B-0AB277319B50}">
      <dgm:prSet/>
      <dgm:spPr/>
      <dgm:t>
        <a:bodyPr/>
        <a:lstStyle/>
        <a:p>
          <a:pPr rtl="0"/>
          <a:r>
            <a:rPr lang="ru-RU" dirty="0" smtClean="0"/>
            <a:t>12апреля – День космонавтики</a:t>
          </a:r>
          <a:endParaRPr lang="ru-RU" dirty="0"/>
        </a:p>
      </dgm:t>
    </dgm:pt>
    <dgm:pt modelId="{310CA86E-FDBE-4355-9777-054F81F24695}" type="parTrans" cxnId="{7B1F8A0C-5BDA-4917-9A8E-E66EAA227718}">
      <dgm:prSet/>
      <dgm:spPr/>
      <dgm:t>
        <a:bodyPr/>
        <a:lstStyle/>
        <a:p>
          <a:endParaRPr lang="ru-RU"/>
        </a:p>
      </dgm:t>
    </dgm:pt>
    <dgm:pt modelId="{248DB4EF-3C50-4F57-B6D8-BD73BCF50A27}" type="sibTrans" cxnId="{7B1F8A0C-5BDA-4917-9A8E-E66EAA227718}">
      <dgm:prSet/>
      <dgm:spPr/>
      <dgm:t>
        <a:bodyPr/>
        <a:lstStyle/>
        <a:p>
          <a:endParaRPr lang="ru-RU"/>
        </a:p>
      </dgm:t>
    </dgm:pt>
    <dgm:pt modelId="{B18B495E-7115-46B8-AC3F-DCD3723E9FC8}">
      <dgm:prSet/>
      <dgm:spPr/>
      <dgm:t>
        <a:bodyPr/>
        <a:lstStyle/>
        <a:p>
          <a:pPr rtl="0"/>
          <a:r>
            <a:rPr lang="ru-RU" dirty="0" smtClean="0"/>
            <a:t>1 мая – Праздник Весны и Труда</a:t>
          </a:r>
          <a:endParaRPr lang="ru-RU" dirty="0"/>
        </a:p>
      </dgm:t>
    </dgm:pt>
    <dgm:pt modelId="{791F2613-C695-4D35-A895-C81F03042C01}" type="parTrans" cxnId="{1E8B5A0B-6613-4C73-B31E-672BDB707819}">
      <dgm:prSet/>
      <dgm:spPr/>
      <dgm:t>
        <a:bodyPr/>
        <a:lstStyle/>
        <a:p>
          <a:endParaRPr lang="ru-RU"/>
        </a:p>
      </dgm:t>
    </dgm:pt>
    <dgm:pt modelId="{ED7484B0-46A5-4E44-803E-100DB7BFBCC7}" type="sibTrans" cxnId="{1E8B5A0B-6613-4C73-B31E-672BDB707819}">
      <dgm:prSet/>
      <dgm:spPr/>
      <dgm:t>
        <a:bodyPr/>
        <a:lstStyle/>
        <a:p>
          <a:endParaRPr lang="ru-RU"/>
        </a:p>
      </dgm:t>
    </dgm:pt>
    <dgm:pt modelId="{123F0671-B006-479C-91C6-BBC56ECBC022}">
      <dgm:prSet/>
      <dgm:spPr/>
      <dgm:t>
        <a:bodyPr/>
        <a:lstStyle/>
        <a:p>
          <a:pPr rtl="0"/>
          <a:r>
            <a:rPr lang="ru-RU" dirty="0" smtClean="0"/>
            <a:t>1 июня – День защиты детей</a:t>
          </a:r>
          <a:endParaRPr lang="ru-RU" dirty="0"/>
        </a:p>
      </dgm:t>
    </dgm:pt>
    <dgm:pt modelId="{8EA8BD82-695E-4D52-8084-A7DBF787A051}" type="parTrans" cxnId="{27304A12-2B89-4850-9C9A-26C07286047D}">
      <dgm:prSet/>
      <dgm:spPr/>
      <dgm:t>
        <a:bodyPr/>
        <a:lstStyle/>
        <a:p>
          <a:endParaRPr lang="ru-RU"/>
        </a:p>
      </dgm:t>
    </dgm:pt>
    <dgm:pt modelId="{591E6E62-C732-4EEF-AA24-719FDE733B04}" type="sibTrans" cxnId="{27304A12-2B89-4850-9C9A-26C07286047D}">
      <dgm:prSet/>
      <dgm:spPr/>
      <dgm:t>
        <a:bodyPr/>
        <a:lstStyle/>
        <a:p>
          <a:endParaRPr lang="ru-RU"/>
        </a:p>
      </dgm:t>
    </dgm:pt>
    <dgm:pt modelId="{0FA0A37A-738A-4F10-801E-715F5AAB8C1D}">
      <dgm:prSet/>
      <dgm:spPr/>
      <dgm:t>
        <a:bodyPr/>
        <a:lstStyle/>
        <a:p>
          <a:pPr rtl="0"/>
          <a:r>
            <a:rPr lang="ru-RU" dirty="0" smtClean="0"/>
            <a:t>6 июня – День русского языка</a:t>
          </a:r>
          <a:endParaRPr lang="ru-RU" dirty="0"/>
        </a:p>
      </dgm:t>
    </dgm:pt>
    <dgm:pt modelId="{9920B82C-34D7-490C-AA40-7C23FFDABF1C}" type="parTrans" cxnId="{E53C93B3-575A-4A3D-B38E-BC22E3B8BCAA}">
      <dgm:prSet/>
      <dgm:spPr/>
      <dgm:t>
        <a:bodyPr/>
        <a:lstStyle/>
        <a:p>
          <a:endParaRPr lang="ru-RU"/>
        </a:p>
      </dgm:t>
    </dgm:pt>
    <dgm:pt modelId="{FBF0E1CD-CE02-4746-9641-47EA3C3366AF}" type="sibTrans" cxnId="{E53C93B3-575A-4A3D-B38E-BC22E3B8BCAA}">
      <dgm:prSet/>
      <dgm:spPr/>
      <dgm:t>
        <a:bodyPr/>
        <a:lstStyle/>
        <a:p>
          <a:endParaRPr lang="ru-RU"/>
        </a:p>
      </dgm:t>
    </dgm:pt>
    <dgm:pt modelId="{0318E90D-097C-4A9E-9022-9F61C0C2B1E0}">
      <dgm:prSet/>
      <dgm:spPr/>
      <dgm:t>
        <a:bodyPr/>
        <a:lstStyle/>
        <a:p>
          <a:pPr rtl="0"/>
          <a:r>
            <a:rPr lang="ru-RU" dirty="0" smtClean="0"/>
            <a:t>12 июня – День России</a:t>
          </a:r>
          <a:endParaRPr lang="ru-RU" dirty="0"/>
        </a:p>
      </dgm:t>
    </dgm:pt>
    <dgm:pt modelId="{5FA64836-4EE8-4B13-85D0-E7CBB76B1858}" type="parTrans" cxnId="{C0F59736-7C3F-4C85-B2CA-ADF6E211B0DB}">
      <dgm:prSet/>
      <dgm:spPr/>
      <dgm:t>
        <a:bodyPr/>
        <a:lstStyle/>
        <a:p>
          <a:endParaRPr lang="ru-RU"/>
        </a:p>
      </dgm:t>
    </dgm:pt>
    <dgm:pt modelId="{E4277437-652C-4358-9315-D587B5CB162B}" type="sibTrans" cxnId="{C0F59736-7C3F-4C85-B2CA-ADF6E211B0DB}">
      <dgm:prSet/>
      <dgm:spPr/>
      <dgm:t>
        <a:bodyPr/>
        <a:lstStyle/>
        <a:p>
          <a:endParaRPr lang="ru-RU"/>
        </a:p>
      </dgm:t>
    </dgm:pt>
    <dgm:pt modelId="{7D053044-50D1-4125-9B04-1BBDE82FEF58}">
      <dgm:prSet/>
      <dgm:spPr/>
      <dgm:t>
        <a:bodyPr/>
        <a:lstStyle/>
        <a:p>
          <a:pPr rtl="0"/>
          <a:r>
            <a:rPr lang="ru-RU" dirty="0" smtClean="0"/>
            <a:t>22 июня – День памяти и скорби</a:t>
          </a:r>
          <a:endParaRPr lang="ru-RU" dirty="0"/>
        </a:p>
      </dgm:t>
    </dgm:pt>
    <dgm:pt modelId="{CF6469B5-7047-4F92-A5CA-26F18ABF3603}" type="parTrans" cxnId="{9A7D4DEA-FA76-45DC-8D37-D30E9F706F66}">
      <dgm:prSet/>
      <dgm:spPr/>
      <dgm:t>
        <a:bodyPr/>
        <a:lstStyle/>
        <a:p>
          <a:endParaRPr lang="ru-RU"/>
        </a:p>
      </dgm:t>
    </dgm:pt>
    <dgm:pt modelId="{3E4C9CAF-A14A-48EA-AB1E-5E4E600A8D57}" type="sibTrans" cxnId="{9A7D4DEA-FA76-45DC-8D37-D30E9F706F66}">
      <dgm:prSet/>
      <dgm:spPr/>
      <dgm:t>
        <a:bodyPr/>
        <a:lstStyle/>
        <a:p>
          <a:endParaRPr lang="ru-RU"/>
        </a:p>
      </dgm:t>
    </dgm:pt>
    <dgm:pt modelId="{8F284306-0436-499F-9296-00820942ECDA}">
      <dgm:prSet/>
      <dgm:spPr/>
      <dgm:t>
        <a:bodyPr/>
        <a:lstStyle/>
        <a:p>
          <a:pPr rtl="0"/>
          <a:r>
            <a:rPr lang="ru-RU" dirty="0" smtClean="0"/>
            <a:t>8 июля – День семьи, любви и верности</a:t>
          </a:r>
          <a:endParaRPr lang="ru-RU" dirty="0"/>
        </a:p>
      </dgm:t>
    </dgm:pt>
    <dgm:pt modelId="{8FDCCB39-4227-4473-8A22-87D7B1C94720}" type="parTrans" cxnId="{E85E0A3D-B876-46E8-B7E4-3CB935E5B4D9}">
      <dgm:prSet/>
      <dgm:spPr/>
      <dgm:t>
        <a:bodyPr/>
        <a:lstStyle/>
        <a:p>
          <a:endParaRPr lang="ru-RU"/>
        </a:p>
      </dgm:t>
    </dgm:pt>
    <dgm:pt modelId="{63318D4D-128B-4EF7-94FF-75B108982508}" type="sibTrans" cxnId="{E85E0A3D-B876-46E8-B7E4-3CB935E5B4D9}">
      <dgm:prSet/>
      <dgm:spPr/>
      <dgm:t>
        <a:bodyPr/>
        <a:lstStyle/>
        <a:p>
          <a:endParaRPr lang="ru-RU"/>
        </a:p>
      </dgm:t>
    </dgm:pt>
    <dgm:pt modelId="{70A528CF-FA8A-4ECF-A7F8-772E9BD3A531}">
      <dgm:prSet/>
      <dgm:spPr/>
      <dgm:t>
        <a:bodyPr/>
        <a:lstStyle/>
        <a:p>
          <a:pPr rtl="0"/>
          <a:r>
            <a:rPr lang="ru-RU" dirty="0" smtClean="0"/>
            <a:t>14 августа – День физкультурника</a:t>
          </a:r>
          <a:endParaRPr lang="ru-RU" dirty="0"/>
        </a:p>
      </dgm:t>
    </dgm:pt>
    <dgm:pt modelId="{83F59E9F-FE41-4B78-A408-C3978B3F406E}" type="parTrans" cxnId="{629CB943-D6BC-48EA-A28E-7A8764564A92}">
      <dgm:prSet/>
      <dgm:spPr/>
      <dgm:t>
        <a:bodyPr/>
        <a:lstStyle/>
        <a:p>
          <a:endParaRPr lang="ru-RU"/>
        </a:p>
      </dgm:t>
    </dgm:pt>
    <dgm:pt modelId="{8B403FE0-C245-46FB-ABD9-5398F11EB377}" type="sibTrans" cxnId="{629CB943-D6BC-48EA-A28E-7A8764564A92}">
      <dgm:prSet/>
      <dgm:spPr/>
      <dgm:t>
        <a:bodyPr/>
        <a:lstStyle/>
        <a:p>
          <a:endParaRPr lang="ru-RU"/>
        </a:p>
      </dgm:t>
    </dgm:pt>
    <dgm:pt modelId="{777F7B3D-20EB-462D-B9E3-84DD2B721E0D}">
      <dgm:prSet/>
      <dgm:spPr/>
      <dgm:t>
        <a:bodyPr/>
        <a:lstStyle/>
        <a:p>
          <a:pPr rtl="0"/>
          <a:r>
            <a:rPr lang="ru-RU" dirty="0" smtClean="0"/>
            <a:t>27 августа – День российского кино;\</a:t>
          </a:r>
          <a:endParaRPr lang="ru-RU" dirty="0"/>
        </a:p>
      </dgm:t>
    </dgm:pt>
    <dgm:pt modelId="{896C6BB8-E380-4413-A45A-C0796508E43D}" type="parTrans" cxnId="{9C401950-32F6-4AEB-A5AE-97995F0CD414}">
      <dgm:prSet/>
      <dgm:spPr/>
      <dgm:t>
        <a:bodyPr/>
        <a:lstStyle/>
        <a:p>
          <a:endParaRPr lang="ru-RU"/>
        </a:p>
      </dgm:t>
    </dgm:pt>
    <dgm:pt modelId="{064CE9FD-D668-4DFA-8426-2A680C196813}" type="sibTrans" cxnId="{9C401950-32F6-4AEB-A5AE-97995F0CD414}">
      <dgm:prSet/>
      <dgm:spPr/>
      <dgm:t>
        <a:bodyPr/>
        <a:lstStyle/>
        <a:p>
          <a:endParaRPr lang="ru-RU"/>
        </a:p>
      </dgm:t>
    </dgm:pt>
    <dgm:pt modelId="{9212D7FD-B385-4F87-82A4-182D43B38A77}">
      <dgm:prSet/>
      <dgm:spPr/>
      <dgm:t>
        <a:bodyPr/>
        <a:lstStyle/>
        <a:p>
          <a:pPr rtl="0"/>
          <a:r>
            <a:rPr lang="ru-RU" dirty="0" smtClean="0"/>
            <a:t>22 августа – День Государственного флага РФ</a:t>
          </a:r>
          <a:endParaRPr lang="ru-RU" dirty="0"/>
        </a:p>
      </dgm:t>
    </dgm:pt>
    <dgm:pt modelId="{AAFB190F-136F-4A98-A1F3-E22A0BB1C26D}" type="parTrans" cxnId="{51986029-3DEE-4A59-84DF-9892055EB077}">
      <dgm:prSet/>
      <dgm:spPr/>
      <dgm:t>
        <a:bodyPr/>
        <a:lstStyle/>
        <a:p>
          <a:endParaRPr lang="ru-RU"/>
        </a:p>
      </dgm:t>
    </dgm:pt>
    <dgm:pt modelId="{8F765199-F06F-400E-802B-98CD0800DBE9}" type="sibTrans" cxnId="{51986029-3DEE-4A59-84DF-9892055EB077}">
      <dgm:prSet/>
      <dgm:spPr/>
      <dgm:t>
        <a:bodyPr/>
        <a:lstStyle/>
        <a:p>
          <a:endParaRPr lang="ru-RU"/>
        </a:p>
      </dgm:t>
    </dgm:pt>
    <dgm:pt modelId="{3C4F5B77-B422-4DD3-A56D-933215520897}">
      <dgm:prSet/>
      <dgm:spPr/>
      <dgm:t>
        <a:bodyPr/>
        <a:lstStyle/>
        <a:p>
          <a:pPr rtl="0"/>
          <a:r>
            <a:rPr lang="ru-RU" dirty="0" smtClean="0"/>
            <a:t>30 ноября – День Государственного герба РФ</a:t>
          </a:r>
          <a:endParaRPr lang="ru-RU" dirty="0"/>
        </a:p>
      </dgm:t>
    </dgm:pt>
    <dgm:pt modelId="{D190A974-DC14-40B8-B3A0-C1F3E9C64AA7}" type="parTrans" cxnId="{CA49AAD3-DDB6-4555-ADC3-F68E20798050}">
      <dgm:prSet/>
      <dgm:spPr/>
      <dgm:t>
        <a:bodyPr/>
        <a:lstStyle/>
        <a:p>
          <a:endParaRPr lang="ru-RU"/>
        </a:p>
      </dgm:t>
    </dgm:pt>
    <dgm:pt modelId="{F278BC86-043D-4E7B-B613-6E3F38955D53}" type="sibTrans" cxnId="{CA49AAD3-DDB6-4555-ADC3-F68E20798050}">
      <dgm:prSet/>
      <dgm:spPr/>
      <dgm:t>
        <a:bodyPr/>
        <a:lstStyle/>
        <a:p>
          <a:endParaRPr lang="ru-RU"/>
        </a:p>
      </dgm:t>
    </dgm:pt>
    <dgm:pt modelId="{6A1E54D0-C456-4DC3-ACB7-73B24BDE07E6}">
      <dgm:prSet/>
      <dgm:spPr/>
      <dgm:t>
        <a:bodyPr/>
        <a:lstStyle/>
        <a:p>
          <a:pPr rtl="0"/>
          <a:r>
            <a:rPr lang="ru-RU" dirty="0" smtClean="0"/>
            <a:t>12 декабря – День  Конституции</a:t>
          </a:r>
          <a:endParaRPr lang="ru-RU" dirty="0"/>
        </a:p>
      </dgm:t>
    </dgm:pt>
    <dgm:pt modelId="{C6B5C78C-6BF4-4CC3-906A-E37F0A862987}" type="parTrans" cxnId="{1BF8C273-5F58-49CE-BBA7-052177AA65F2}">
      <dgm:prSet/>
      <dgm:spPr/>
      <dgm:t>
        <a:bodyPr/>
        <a:lstStyle/>
        <a:p>
          <a:endParaRPr lang="ru-RU"/>
        </a:p>
      </dgm:t>
    </dgm:pt>
    <dgm:pt modelId="{0EF8CAB7-1AF3-4114-840F-8BAB79C706CC}" type="sibTrans" cxnId="{1BF8C273-5F58-49CE-BBA7-052177AA65F2}">
      <dgm:prSet/>
      <dgm:spPr/>
      <dgm:t>
        <a:bodyPr/>
        <a:lstStyle/>
        <a:p>
          <a:endParaRPr lang="ru-RU"/>
        </a:p>
      </dgm:t>
    </dgm:pt>
    <dgm:pt modelId="{5CDE1F7C-9D09-43B6-B2F3-9FDE0BCBA335}">
      <dgm:prSet/>
      <dgm:spPr/>
      <dgm:t>
        <a:bodyPr/>
        <a:lstStyle/>
        <a:p>
          <a:pPr rtl="0"/>
          <a:r>
            <a:rPr lang="ru-RU" dirty="0" smtClean="0"/>
            <a:t>25 декабря – день утверждения Федерального конституционного закона о государственном гербе, флаге, гимне</a:t>
          </a:r>
          <a:endParaRPr lang="ru-RU" dirty="0"/>
        </a:p>
      </dgm:t>
    </dgm:pt>
    <dgm:pt modelId="{32EE7EEA-7F95-4CF2-95DD-ACD93AEE12E2}" type="parTrans" cxnId="{E90977C0-6190-4C98-82D7-FC0C367129CD}">
      <dgm:prSet/>
      <dgm:spPr/>
      <dgm:t>
        <a:bodyPr/>
        <a:lstStyle/>
        <a:p>
          <a:endParaRPr lang="ru-RU"/>
        </a:p>
      </dgm:t>
    </dgm:pt>
    <dgm:pt modelId="{9096C922-91AF-4E2F-A4A8-91EE00F0AA8D}" type="sibTrans" cxnId="{E90977C0-6190-4C98-82D7-FC0C367129CD}">
      <dgm:prSet/>
      <dgm:spPr/>
      <dgm:t>
        <a:bodyPr/>
        <a:lstStyle/>
        <a:p>
          <a:endParaRPr lang="ru-RU"/>
        </a:p>
      </dgm:t>
    </dgm:pt>
    <dgm:pt modelId="{7118F836-F1CA-4ED4-8D9C-25DC4D6B50B6}" type="pres">
      <dgm:prSet presAssocID="{57A16BDD-F7A4-4FFD-81D2-92DDD611C8C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83808E-63A9-41A2-BE72-5B599F551EDF}" type="pres">
      <dgm:prSet presAssocID="{1F9695B1-9A78-4ED2-B081-F672B384B546}" presName="node" presStyleLbl="node1" presStyleIdx="0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68D2AD-8594-4972-8680-E9534CD5FC88}" type="pres">
      <dgm:prSet presAssocID="{AA95CD21-831C-4AC2-A083-BCE139335362}" presName="sibTrans" presStyleCnt="0"/>
      <dgm:spPr/>
    </dgm:pt>
    <dgm:pt modelId="{4727B000-3DD7-47D4-804B-F9979C127ABC}" type="pres">
      <dgm:prSet presAssocID="{88AC66C3-AA71-4E57-81AD-163343B04E95}" presName="node" presStyleLbl="node1" presStyleIdx="1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E26E3B-1DD1-4E74-9C40-F8419F7E8206}" type="pres">
      <dgm:prSet presAssocID="{61DF67C9-BC38-4429-86BE-7B0609AB9A10}" presName="sibTrans" presStyleCnt="0"/>
      <dgm:spPr/>
    </dgm:pt>
    <dgm:pt modelId="{7F0AF17A-CF88-41CD-903C-9DAB0B706D6E}" type="pres">
      <dgm:prSet presAssocID="{B5577A74-2146-4807-AD8A-55FBFCCACC5B}" presName="node" presStyleLbl="node1" presStyleIdx="2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8DA9F3-D2F8-4A33-8838-A27AC4247346}" type="pres">
      <dgm:prSet presAssocID="{42FD84D2-9FC6-4D94-9118-250948910501}" presName="sibTrans" presStyleCnt="0"/>
      <dgm:spPr/>
    </dgm:pt>
    <dgm:pt modelId="{3D2DC28D-2AFD-44C7-BA30-BE7B11B90CFC}" type="pres">
      <dgm:prSet presAssocID="{4FC3174B-5CCF-415F-A56B-0AB277319B50}" presName="node" presStyleLbl="node1" presStyleIdx="3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2AB012-BD73-4791-99FD-4A3C05481E0A}" type="pres">
      <dgm:prSet presAssocID="{248DB4EF-3C50-4F57-B6D8-BD73BCF50A27}" presName="sibTrans" presStyleCnt="0"/>
      <dgm:spPr/>
    </dgm:pt>
    <dgm:pt modelId="{909DEDB6-DE7F-42A3-AFB6-86550F5C0A8B}" type="pres">
      <dgm:prSet presAssocID="{B18B495E-7115-46B8-AC3F-DCD3723E9FC8}" presName="node" presStyleLbl="node1" presStyleIdx="4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A78DB3-D665-4D57-B2A7-E06EF269C993}" type="pres">
      <dgm:prSet presAssocID="{ED7484B0-46A5-4E44-803E-100DB7BFBCC7}" presName="sibTrans" presStyleCnt="0"/>
      <dgm:spPr/>
    </dgm:pt>
    <dgm:pt modelId="{6485EAEC-D9DD-4082-8A08-B08F40E12653}" type="pres">
      <dgm:prSet presAssocID="{123F0671-B006-479C-91C6-BBC56ECBC022}" presName="node" presStyleLbl="node1" presStyleIdx="5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66E7E3-5CB2-4AC0-B580-CA7E9F1701B9}" type="pres">
      <dgm:prSet presAssocID="{591E6E62-C732-4EEF-AA24-719FDE733B04}" presName="sibTrans" presStyleCnt="0"/>
      <dgm:spPr/>
    </dgm:pt>
    <dgm:pt modelId="{BA6F243A-0D1D-4B0B-A698-7B931A7496E4}" type="pres">
      <dgm:prSet presAssocID="{0FA0A37A-738A-4F10-801E-715F5AAB8C1D}" presName="node" presStyleLbl="node1" presStyleIdx="6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DF1781-E905-4468-B282-F542A89F986B}" type="pres">
      <dgm:prSet presAssocID="{FBF0E1CD-CE02-4746-9641-47EA3C3366AF}" presName="sibTrans" presStyleCnt="0"/>
      <dgm:spPr/>
    </dgm:pt>
    <dgm:pt modelId="{EC4CA54B-5031-4E1C-B7E6-3561DA506446}" type="pres">
      <dgm:prSet presAssocID="{0318E90D-097C-4A9E-9022-9F61C0C2B1E0}" presName="node" presStyleLbl="node1" presStyleIdx="7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3C3C3C-F1F1-443B-BFA1-00045AEAAAF1}" type="pres">
      <dgm:prSet presAssocID="{E4277437-652C-4358-9315-D587B5CB162B}" presName="sibTrans" presStyleCnt="0"/>
      <dgm:spPr/>
    </dgm:pt>
    <dgm:pt modelId="{D0B84109-45F5-468F-B00A-434E1FC2BF4D}" type="pres">
      <dgm:prSet presAssocID="{7D053044-50D1-4125-9B04-1BBDE82FEF58}" presName="node" presStyleLbl="node1" presStyleIdx="8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1A61F1-2516-438B-A24E-284AB37BC7E5}" type="pres">
      <dgm:prSet presAssocID="{3E4C9CAF-A14A-48EA-AB1E-5E4E600A8D57}" presName="sibTrans" presStyleCnt="0"/>
      <dgm:spPr/>
    </dgm:pt>
    <dgm:pt modelId="{E29E04E4-3B84-4622-8F42-DA0DEC656589}" type="pres">
      <dgm:prSet presAssocID="{8F284306-0436-499F-9296-00820942ECDA}" presName="node" presStyleLbl="node1" presStyleIdx="9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6A88A3-A700-4C28-9F21-C31D25F1B1C7}" type="pres">
      <dgm:prSet presAssocID="{63318D4D-128B-4EF7-94FF-75B108982508}" presName="sibTrans" presStyleCnt="0"/>
      <dgm:spPr/>
    </dgm:pt>
    <dgm:pt modelId="{5921EDC2-A622-4FC5-B61B-C9B78839EAD8}" type="pres">
      <dgm:prSet presAssocID="{70A528CF-FA8A-4ECF-A7F8-772E9BD3A531}" presName="node" presStyleLbl="node1" presStyleIdx="10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1E8C24-9B0A-4BE1-BE77-ABB2C246E596}" type="pres">
      <dgm:prSet presAssocID="{8B403FE0-C245-46FB-ABD9-5398F11EB377}" presName="sibTrans" presStyleCnt="0"/>
      <dgm:spPr/>
    </dgm:pt>
    <dgm:pt modelId="{82611149-EF88-4E74-B4AF-AB0535696D3A}" type="pres">
      <dgm:prSet presAssocID="{777F7B3D-20EB-462D-B9E3-84DD2B721E0D}" presName="node" presStyleLbl="node1" presStyleIdx="11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28DAF7-C109-44EA-880C-E52961947E0A}" type="pres">
      <dgm:prSet presAssocID="{064CE9FD-D668-4DFA-8426-2A680C196813}" presName="sibTrans" presStyleCnt="0"/>
      <dgm:spPr/>
    </dgm:pt>
    <dgm:pt modelId="{7FA2AEB4-027C-48BE-8EA8-D7D3DA554504}" type="pres">
      <dgm:prSet presAssocID="{9212D7FD-B385-4F87-82A4-182D43B38A77}" presName="node" presStyleLbl="node1" presStyleIdx="12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720EDD-FF87-4099-857D-FBE1A6B50540}" type="pres">
      <dgm:prSet presAssocID="{8F765199-F06F-400E-802B-98CD0800DBE9}" presName="sibTrans" presStyleCnt="0"/>
      <dgm:spPr/>
    </dgm:pt>
    <dgm:pt modelId="{44C61E88-85E9-4277-8409-B7E18FCD9A4E}" type="pres">
      <dgm:prSet presAssocID="{3C4F5B77-B422-4DD3-A56D-933215520897}" presName="node" presStyleLbl="node1" presStyleIdx="13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78161F-75E5-4174-9D52-A6D78C0F643F}" type="pres">
      <dgm:prSet presAssocID="{F278BC86-043D-4E7B-B613-6E3F38955D53}" presName="sibTrans" presStyleCnt="0"/>
      <dgm:spPr/>
    </dgm:pt>
    <dgm:pt modelId="{936A7E5B-CBC3-4312-B141-598EB8C0B7B9}" type="pres">
      <dgm:prSet presAssocID="{6A1E54D0-C456-4DC3-ACB7-73B24BDE07E6}" presName="node" presStyleLbl="node1" presStyleIdx="14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D1B5E4-F544-4E6F-8990-CC42C9124D95}" type="pres">
      <dgm:prSet presAssocID="{0EF8CAB7-1AF3-4114-840F-8BAB79C706CC}" presName="sibTrans" presStyleCnt="0"/>
      <dgm:spPr/>
    </dgm:pt>
    <dgm:pt modelId="{45F04D44-D857-4E0A-970F-9B1556CFE1D8}" type="pres">
      <dgm:prSet presAssocID="{5CDE1F7C-9D09-43B6-B2F3-9FDE0BCBA335}" presName="node" presStyleLbl="node1" presStyleIdx="15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8A05FA-4D10-493E-B60D-587BC7421D01}" srcId="{57A16BDD-F7A4-4FFD-81D2-92DDD611C8C5}" destId="{1F9695B1-9A78-4ED2-B081-F672B384B546}" srcOrd="0" destOrd="0" parTransId="{2D758422-8174-444D-809E-994BDC36D018}" sibTransId="{AA95CD21-831C-4AC2-A083-BCE139335362}"/>
    <dgm:cxn modelId="{EA63C461-EE19-4FC3-B243-102B1AD80DF4}" type="presOf" srcId="{B5577A74-2146-4807-AD8A-55FBFCCACC5B}" destId="{7F0AF17A-CF88-41CD-903C-9DAB0B706D6E}" srcOrd="0" destOrd="0" presId="urn:microsoft.com/office/officeart/2005/8/layout/default"/>
    <dgm:cxn modelId="{60E9EEDC-497B-4EF6-9A4F-F73D267F7587}" type="presOf" srcId="{3C4F5B77-B422-4DD3-A56D-933215520897}" destId="{44C61E88-85E9-4277-8409-B7E18FCD9A4E}" srcOrd="0" destOrd="0" presId="urn:microsoft.com/office/officeart/2005/8/layout/default"/>
    <dgm:cxn modelId="{C9CC487B-2D2A-4FAD-84EE-B5DE21966F64}" type="presOf" srcId="{4FC3174B-5CCF-415F-A56B-0AB277319B50}" destId="{3D2DC28D-2AFD-44C7-BA30-BE7B11B90CFC}" srcOrd="0" destOrd="0" presId="urn:microsoft.com/office/officeart/2005/8/layout/default"/>
    <dgm:cxn modelId="{CA49AAD3-DDB6-4555-ADC3-F68E20798050}" srcId="{57A16BDD-F7A4-4FFD-81D2-92DDD611C8C5}" destId="{3C4F5B77-B422-4DD3-A56D-933215520897}" srcOrd="13" destOrd="0" parTransId="{D190A974-DC14-40B8-B3A0-C1F3E9C64AA7}" sibTransId="{F278BC86-043D-4E7B-B613-6E3F38955D53}"/>
    <dgm:cxn modelId="{51986029-3DEE-4A59-84DF-9892055EB077}" srcId="{57A16BDD-F7A4-4FFD-81D2-92DDD611C8C5}" destId="{9212D7FD-B385-4F87-82A4-182D43B38A77}" srcOrd="12" destOrd="0" parTransId="{AAFB190F-136F-4A98-A1F3-E22A0BB1C26D}" sibTransId="{8F765199-F06F-400E-802B-98CD0800DBE9}"/>
    <dgm:cxn modelId="{736C2A05-5036-49A3-B088-BB09F54FB2B8}" type="presOf" srcId="{9212D7FD-B385-4F87-82A4-182D43B38A77}" destId="{7FA2AEB4-027C-48BE-8EA8-D7D3DA554504}" srcOrd="0" destOrd="0" presId="urn:microsoft.com/office/officeart/2005/8/layout/default"/>
    <dgm:cxn modelId="{1E8B5A0B-6613-4C73-B31E-672BDB707819}" srcId="{57A16BDD-F7A4-4FFD-81D2-92DDD611C8C5}" destId="{B18B495E-7115-46B8-AC3F-DCD3723E9FC8}" srcOrd="4" destOrd="0" parTransId="{791F2613-C695-4D35-A895-C81F03042C01}" sibTransId="{ED7484B0-46A5-4E44-803E-100DB7BFBCC7}"/>
    <dgm:cxn modelId="{629CB943-D6BC-48EA-A28E-7A8764564A92}" srcId="{57A16BDD-F7A4-4FFD-81D2-92DDD611C8C5}" destId="{70A528CF-FA8A-4ECF-A7F8-772E9BD3A531}" srcOrd="10" destOrd="0" parTransId="{83F59E9F-FE41-4B78-A408-C3978B3F406E}" sibTransId="{8B403FE0-C245-46FB-ABD9-5398F11EB377}"/>
    <dgm:cxn modelId="{7E258F9D-EC03-4653-908E-0916045E8BD1}" type="presOf" srcId="{5CDE1F7C-9D09-43B6-B2F3-9FDE0BCBA335}" destId="{45F04D44-D857-4E0A-970F-9B1556CFE1D8}" srcOrd="0" destOrd="0" presId="urn:microsoft.com/office/officeart/2005/8/layout/default"/>
    <dgm:cxn modelId="{7615E194-07BE-4664-83DD-EFDA0DBFC96A}" type="presOf" srcId="{1F9695B1-9A78-4ED2-B081-F672B384B546}" destId="{9D83808E-63A9-41A2-BE72-5B599F551EDF}" srcOrd="0" destOrd="0" presId="urn:microsoft.com/office/officeart/2005/8/layout/default"/>
    <dgm:cxn modelId="{7E524049-91C6-4B0B-A0F6-FFAADF62D8D9}" type="presOf" srcId="{7D053044-50D1-4125-9B04-1BBDE82FEF58}" destId="{D0B84109-45F5-468F-B00A-434E1FC2BF4D}" srcOrd="0" destOrd="0" presId="urn:microsoft.com/office/officeart/2005/8/layout/default"/>
    <dgm:cxn modelId="{9C4F60F0-3EAE-4797-8AB6-C2C354E57B4D}" type="presOf" srcId="{88AC66C3-AA71-4E57-81AD-163343B04E95}" destId="{4727B000-3DD7-47D4-804B-F9979C127ABC}" srcOrd="0" destOrd="0" presId="urn:microsoft.com/office/officeart/2005/8/layout/default"/>
    <dgm:cxn modelId="{9A7D4DEA-FA76-45DC-8D37-D30E9F706F66}" srcId="{57A16BDD-F7A4-4FFD-81D2-92DDD611C8C5}" destId="{7D053044-50D1-4125-9B04-1BBDE82FEF58}" srcOrd="8" destOrd="0" parTransId="{CF6469B5-7047-4F92-A5CA-26F18ABF3603}" sibTransId="{3E4C9CAF-A14A-48EA-AB1E-5E4E600A8D57}"/>
    <dgm:cxn modelId="{BE978DAE-766A-4471-9B38-8FE0A13BAAA7}" type="presOf" srcId="{6A1E54D0-C456-4DC3-ACB7-73B24BDE07E6}" destId="{936A7E5B-CBC3-4312-B141-598EB8C0B7B9}" srcOrd="0" destOrd="0" presId="urn:microsoft.com/office/officeart/2005/8/layout/default"/>
    <dgm:cxn modelId="{7BA4F06B-7C43-49F8-B459-517AF899AF96}" type="presOf" srcId="{777F7B3D-20EB-462D-B9E3-84DD2B721E0D}" destId="{82611149-EF88-4E74-B4AF-AB0535696D3A}" srcOrd="0" destOrd="0" presId="urn:microsoft.com/office/officeart/2005/8/layout/default"/>
    <dgm:cxn modelId="{B12D9B05-0516-4C1B-91AF-570325F32199}" type="presOf" srcId="{0318E90D-097C-4A9E-9022-9F61C0C2B1E0}" destId="{EC4CA54B-5031-4E1C-B7E6-3561DA506446}" srcOrd="0" destOrd="0" presId="urn:microsoft.com/office/officeart/2005/8/layout/default"/>
    <dgm:cxn modelId="{E85E0A3D-B876-46E8-B7E4-3CB935E5B4D9}" srcId="{57A16BDD-F7A4-4FFD-81D2-92DDD611C8C5}" destId="{8F284306-0436-499F-9296-00820942ECDA}" srcOrd="9" destOrd="0" parTransId="{8FDCCB39-4227-4473-8A22-87D7B1C94720}" sibTransId="{63318D4D-128B-4EF7-94FF-75B108982508}"/>
    <dgm:cxn modelId="{27304A12-2B89-4850-9C9A-26C07286047D}" srcId="{57A16BDD-F7A4-4FFD-81D2-92DDD611C8C5}" destId="{123F0671-B006-479C-91C6-BBC56ECBC022}" srcOrd="5" destOrd="0" parTransId="{8EA8BD82-695E-4D52-8084-A7DBF787A051}" sibTransId="{591E6E62-C732-4EEF-AA24-719FDE733B04}"/>
    <dgm:cxn modelId="{3A42C2A1-E679-4302-ABF8-5ABF49F01D1C}" type="presOf" srcId="{57A16BDD-F7A4-4FFD-81D2-92DDD611C8C5}" destId="{7118F836-F1CA-4ED4-8D9C-25DC4D6B50B6}" srcOrd="0" destOrd="0" presId="urn:microsoft.com/office/officeart/2005/8/layout/default"/>
    <dgm:cxn modelId="{0DFF4C35-AC77-4E70-AF11-C79B59915068}" srcId="{57A16BDD-F7A4-4FFD-81D2-92DDD611C8C5}" destId="{88AC66C3-AA71-4E57-81AD-163343B04E95}" srcOrd="1" destOrd="0" parTransId="{CBF507C4-9BF4-4BD2-8854-BB104B119753}" sibTransId="{61DF67C9-BC38-4429-86BE-7B0609AB9A10}"/>
    <dgm:cxn modelId="{C50908DE-C2D7-46C1-B090-50956A09D410}" type="presOf" srcId="{123F0671-B006-479C-91C6-BBC56ECBC022}" destId="{6485EAEC-D9DD-4082-8A08-B08F40E12653}" srcOrd="0" destOrd="0" presId="urn:microsoft.com/office/officeart/2005/8/layout/default"/>
    <dgm:cxn modelId="{27E29A8B-3D40-4F13-832C-66308013684D}" type="presOf" srcId="{B18B495E-7115-46B8-AC3F-DCD3723E9FC8}" destId="{909DEDB6-DE7F-42A3-AFB6-86550F5C0A8B}" srcOrd="0" destOrd="0" presId="urn:microsoft.com/office/officeart/2005/8/layout/default"/>
    <dgm:cxn modelId="{E90977C0-6190-4C98-82D7-FC0C367129CD}" srcId="{57A16BDD-F7A4-4FFD-81D2-92DDD611C8C5}" destId="{5CDE1F7C-9D09-43B6-B2F3-9FDE0BCBA335}" srcOrd="15" destOrd="0" parTransId="{32EE7EEA-7F95-4CF2-95DD-ACD93AEE12E2}" sibTransId="{9096C922-91AF-4E2F-A4A8-91EE00F0AA8D}"/>
    <dgm:cxn modelId="{E53C93B3-575A-4A3D-B38E-BC22E3B8BCAA}" srcId="{57A16BDD-F7A4-4FFD-81D2-92DDD611C8C5}" destId="{0FA0A37A-738A-4F10-801E-715F5AAB8C1D}" srcOrd="6" destOrd="0" parTransId="{9920B82C-34D7-490C-AA40-7C23FFDABF1C}" sibTransId="{FBF0E1CD-CE02-4746-9641-47EA3C3366AF}"/>
    <dgm:cxn modelId="{55CD3BDA-BB06-4AA0-9AC9-4D2E06480086}" type="presOf" srcId="{70A528CF-FA8A-4ECF-A7F8-772E9BD3A531}" destId="{5921EDC2-A622-4FC5-B61B-C9B78839EAD8}" srcOrd="0" destOrd="0" presId="urn:microsoft.com/office/officeart/2005/8/layout/default"/>
    <dgm:cxn modelId="{C0F59736-7C3F-4C85-B2CA-ADF6E211B0DB}" srcId="{57A16BDD-F7A4-4FFD-81D2-92DDD611C8C5}" destId="{0318E90D-097C-4A9E-9022-9F61C0C2B1E0}" srcOrd="7" destOrd="0" parTransId="{5FA64836-4EE8-4B13-85D0-E7CBB76B1858}" sibTransId="{E4277437-652C-4358-9315-D587B5CB162B}"/>
    <dgm:cxn modelId="{9C401950-32F6-4AEB-A5AE-97995F0CD414}" srcId="{57A16BDD-F7A4-4FFD-81D2-92DDD611C8C5}" destId="{777F7B3D-20EB-462D-B9E3-84DD2B721E0D}" srcOrd="11" destOrd="0" parTransId="{896C6BB8-E380-4413-A45A-C0796508E43D}" sibTransId="{064CE9FD-D668-4DFA-8426-2A680C196813}"/>
    <dgm:cxn modelId="{5FF61491-8909-476D-8513-52C00C47D29B}" type="presOf" srcId="{8F284306-0436-499F-9296-00820942ECDA}" destId="{E29E04E4-3B84-4622-8F42-DA0DEC656589}" srcOrd="0" destOrd="0" presId="urn:microsoft.com/office/officeart/2005/8/layout/default"/>
    <dgm:cxn modelId="{B67DBD71-5F86-4B3A-977F-3F7D121B183F}" type="presOf" srcId="{0FA0A37A-738A-4F10-801E-715F5AAB8C1D}" destId="{BA6F243A-0D1D-4B0B-A698-7B931A7496E4}" srcOrd="0" destOrd="0" presId="urn:microsoft.com/office/officeart/2005/8/layout/default"/>
    <dgm:cxn modelId="{1BF8C273-5F58-49CE-BBA7-052177AA65F2}" srcId="{57A16BDD-F7A4-4FFD-81D2-92DDD611C8C5}" destId="{6A1E54D0-C456-4DC3-ACB7-73B24BDE07E6}" srcOrd="14" destOrd="0" parTransId="{C6B5C78C-6BF4-4CC3-906A-E37F0A862987}" sibTransId="{0EF8CAB7-1AF3-4114-840F-8BAB79C706CC}"/>
    <dgm:cxn modelId="{42052CD9-E545-44CA-BDDB-BD36DD379109}" srcId="{57A16BDD-F7A4-4FFD-81D2-92DDD611C8C5}" destId="{B5577A74-2146-4807-AD8A-55FBFCCACC5B}" srcOrd="2" destOrd="0" parTransId="{63E7D1F6-39BF-4FBE-8619-B34EB10A601B}" sibTransId="{42FD84D2-9FC6-4D94-9118-250948910501}"/>
    <dgm:cxn modelId="{7B1F8A0C-5BDA-4917-9A8E-E66EAA227718}" srcId="{57A16BDD-F7A4-4FFD-81D2-92DDD611C8C5}" destId="{4FC3174B-5CCF-415F-A56B-0AB277319B50}" srcOrd="3" destOrd="0" parTransId="{310CA86E-FDBE-4355-9777-054F81F24695}" sibTransId="{248DB4EF-3C50-4F57-B6D8-BD73BCF50A27}"/>
    <dgm:cxn modelId="{D1986138-187D-4AE9-A4AC-EF1C21D48C42}" type="presParOf" srcId="{7118F836-F1CA-4ED4-8D9C-25DC4D6B50B6}" destId="{9D83808E-63A9-41A2-BE72-5B599F551EDF}" srcOrd="0" destOrd="0" presId="urn:microsoft.com/office/officeart/2005/8/layout/default"/>
    <dgm:cxn modelId="{22B59C2B-F3EB-4B00-8C12-4D1C1BE9BB24}" type="presParOf" srcId="{7118F836-F1CA-4ED4-8D9C-25DC4D6B50B6}" destId="{4B68D2AD-8594-4972-8680-E9534CD5FC88}" srcOrd="1" destOrd="0" presId="urn:microsoft.com/office/officeart/2005/8/layout/default"/>
    <dgm:cxn modelId="{4747A912-8CF1-4658-816F-5E2CBEEE7EEA}" type="presParOf" srcId="{7118F836-F1CA-4ED4-8D9C-25DC4D6B50B6}" destId="{4727B000-3DD7-47D4-804B-F9979C127ABC}" srcOrd="2" destOrd="0" presId="urn:microsoft.com/office/officeart/2005/8/layout/default"/>
    <dgm:cxn modelId="{C23B2B24-3C2E-4A95-8EBC-998325D15E61}" type="presParOf" srcId="{7118F836-F1CA-4ED4-8D9C-25DC4D6B50B6}" destId="{50E26E3B-1DD1-4E74-9C40-F8419F7E8206}" srcOrd="3" destOrd="0" presId="urn:microsoft.com/office/officeart/2005/8/layout/default"/>
    <dgm:cxn modelId="{CF3C04F6-D3A3-477D-BD8F-2C9DF1C88815}" type="presParOf" srcId="{7118F836-F1CA-4ED4-8D9C-25DC4D6B50B6}" destId="{7F0AF17A-CF88-41CD-903C-9DAB0B706D6E}" srcOrd="4" destOrd="0" presId="urn:microsoft.com/office/officeart/2005/8/layout/default"/>
    <dgm:cxn modelId="{3EE96A35-9EF0-4F57-A195-2DCABA29E895}" type="presParOf" srcId="{7118F836-F1CA-4ED4-8D9C-25DC4D6B50B6}" destId="{0F8DA9F3-D2F8-4A33-8838-A27AC4247346}" srcOrd="5" destOrd="0" presId="urn:microsoft.com/office/officeart/2005/8/layout/default"/>
    <dgm:cxn modelId="{103E77A1-F5D4-4B44-93D5-90FED92D4B2C}" type="presParOf" srcId="{7118F836-F1CA-4ED4-8D9C-25DC4D6B50B6}" destId="{3D2DC28D-2AFD-44C7-BA30-BE7B11B90CFC}" srcOrd="6" destOrd="0" presId="urn:microsoft.com/office/officeart/2005/8/layout/default"/>
    <dgm:cxn modelId="{5D512D6D-344B-4184-850E-4686C321E806}" type="presParOf" srcId="{7118F836-F1CA-4ED4-8D9C-25DC4D6B50B6}" destId="{AF2AB012-BD73-4791-99FD-4A3C05481E0A}" srcOrd="7" destOrd="0" presId="urn:microsoft.com/office/officeart/2005/8/layout/default"/>
    <dgm:cxn modelId="{7BAAA442-BDB6-4E1F-9EBC-67CF7C646539}" type="presParOf" srcId="{7118F836-F1CA-4ED4-8D9C-25DC4D6B50B6}" destId="{909DEDB6-DE7F-42A3-AFB6-86550F5C0A8B}" srcOrd="8" destOrd="0" presId="urn:microsoft.com/office/officeart/2005/8/layout/default"/>
    <dgm:cxn modelId="{937206F1-9222-42AB-B72A-6BFBCB78AF02}" type="presParOf" srcId="{7118F836-F1CA-4ED4-8D9C-25DC4D6B50B6}" destId="{C5A78DB3-D665-4D57-B2A7-E06EF269C993}" srcOrd="9" destOrd="0" presId="urn:microsoft.com/office/officeart/2005/8/layout/default"/>
    <dgm:cxn modelId="{0C01AFF3-44ED-40B6-BCF0-DA9A3C107E15}" type="presParOf" srcId="{7118F836-F1CA-4ED4-8D9C-25DC4D6B50B6}" destId="{6485EAEC-D9DD-4082-8A08-B08F40E12653}" srcOrd="10" destOrd="0" presId="urn:microsoft.com/office/officeart/2005/8/layout/default"/>
    <dgm:cxn modelId="{2863A3FE-42EF-4153-835C-650EE66FB986}" type="presParOf" srcId="{7118F836-F1CA-4ED4-8D9C-25DC4D6B50B6}" destId="{3266E7E3-5CB2-4AC0-B580-CA7E9F1701B9}" srcOrd="11" destOrd="0" presId="urn:microsoft.com/office/officeart/2005/8/layout/default"/>
    <dgm:cxn modelId="{AC5C5245-AB09-4D11-B849-496DFB6F2D6A}" type="presParOf" srcId="{7118F836-F1CA-4ED4-8D9C-25DC4D6B50B6}" destId="{BA6F243A-0D1D-4B0B-A698-7B931A7496E4}" srcOrd="12" destOrd="0" presId="urn:microsoft.com/office/officeart/2005/8/layout/default"/>
    <dgm:cxn modelId="{9B2D9EA8-8FF5-4CC3-A44F-C317DEA3B330}" type="presParOf" srcId="{7118F836-F1CA-4ED4-8D9C-25DC4D6B50B6}" destId="{09DF1781-E905-4468-B282-F542A89F986B}" srcOrd="13" destOrd="0" presId="urn:microsoft.com/office/officeart/2005/8/layout/default"/>
    <dgm:cxn modelId="{C8214975-50EF-4FC4-AF76-BFB809213CCD}" type="presParOf" srcId="{7118F836-F1CA-4ED4-8D9C-25DC4D6B50B6}" destId="{EC4CA54B-5031-4E1C-B7E6-3561DA506446}" srcOrd="14" destOrd="0" presId="urn:microsoft.com/office/officeart/2005/8/layout/default"/>
    <dgm:cxn modelId="{21BAE50E-2A3C-4B0A-8330-35FF1296A0AC}" type="presParOf" srcId="{7118F836-F1CA-4ED4-8D9C-25DC4D6B50B6}" destId="{7C3C3C3C-F1F1-443B-BFA1-00045AEAAAF1}" srcOrd="15" destOrd="0" presId="urn:microsoft.com/office/officeart/2005/8/layout/default"/>
    <dgm:cxn modelId="{36EDB223-B57B-483B-9F2D-9A8B290C705C}" type="presParOf" srcId="{7118F836-F1CA-4ED4-8D9C-25DC4D6B50B6}" destId="{D0B84109-45F5-468F-B00A-434E1FC2BF4D}" srcOrd="16" destOrd="0" presId="urn:microsoft.com/office/officeart/2005/8/layout/default"/>
    <dgm:cxn modelId="{54FBAC11-47F3-48D7-888E-83ACA2B33008}" type="presParOf" srcId="{7118F836-F1CA-4ED4-8D9C-25DC4D6B50B6}" destId="{291A61F1-2516-438B-A24E-284AB37BC7E5}" srcOrd="17" destOrd="0" presId="urn:microsoft.com/office/officeart/2005/8/layout/default"/>
    <dgm:cxn modelId="{C754C086-4B48-459F-A489-374C63938940}" type="presParOf" srcId="{7118F836-F1CA-4ED4-8D9C-25DC4D6B50B6}" destId="{E29E04E4-3B84-4622-8F42-DA0DEC656589}" srcOrd="18" destOrd="0" presId="urn:microsoft.com/office/officeart/2005/8/layout/default"/>
    <dgm:cxn modelId="{BEAD1CC0-CA44-4841-93A2-1116919A338C}" type="presParOf" srcId="{7118F836-F1CA-4ED4-8D9C-25DC4D6B50B6}" destId="{DC6A88A3-A700-4C28-9F21-C31D25F1B1C7}" srcOrd="19" destOrd="0" presId="urn:microsoft.com/office/officeart/2005/8/layout/default"/>
    <dgm:cxn modelId="{CCA3CED4-08F1-4BD3-9962-79B4830B5021}" type="presParOf" srcId="{7118F836-F1CA-4ED4-8D9C-25DC4D6B50B6}" destId="{5921EDC2-A622-4FC5-B61B-C9B78839EAD8}" srcOrd="20" destOrd="0" presId="urn:microsoft.com/office/officeart/2005/8/layout/default"/>
    <dgm:cxn modelId="{BDB1BBF3-36A7-4F84-B39D-1C6C4A20E5A8}" type="presParOf" srcId="{7118F836-F1CA-4ED4-8D9C-25DC4D6B50B6}" destId="{281E8C24-9B0A-4BE1-BE77-ABB2C246E596}" srcOrd="21" destOrd="0" presId="urn:microsoft.com/office/officeart/2005/8/layout/default"/>
    <dgm:cxn modelId="{EE0CAC9A-D296-4332-9D6A-B3EDBB4C3356}" type="presParOf" srcId="{7118F836-F1CA-4ED4-8D9C-25DC4D6B50B6}" destId="{82611149-EF88-4E74-B4AF-AB0535696D3A}" srcOrd="22" destOrd="0" presId="urn:microsoft.com/office/officeart/2005/8/layout/default"/>
    <dgm:cxn modelId="{08C67A25-009E-4025-8EF3-D3CA1607C472}" type="presParOf" srcId="{7118F836-F1CA-4ED4-8D9C-25DC4D6B50B6}" destId="{0F28DAF7-C109-44EA-880C-E52961947E0A}" srcOrd="23" destOrd="0" presId="urn:microsoft.com/office/officeart/2005/8/layout/default"/>
    <dgm:cxn modelId="{B2F8115E-DFF5-4F1B-B70D-2DB7DB7C5684}" type="presParOf" srcId="{7118F836-F1CA-4ED4-8D9C-25DC4D6B50B6}" destId="{7FA2AEB4-027C-48BE-8EA8-D7D3DA554504}" srcOrd="24" destOrd="0" presId="urn:microsoft.com/office/officeart/2005/8/layout/default"/>
    <dgm:cxn modelId="{F616D046-2626-4D16-BC2B-DBE2C2DB55B2}" type="presParOf" srcId="{7118F836-F1CA-4ED4-8D9C-25DC4D6B50B6}" destId="{15720EDD-FF87-4099-857D-FBE1A6B50540}" srcOrd="25" destOrd="0" presId="urn:microsoft.com/office/officeart/2005/8/layout/default"/>
    <dgm:cxn modelId="{5BD2F7F7-4332-4170-86F7-CE0C71402637}" type="presParOf" srcId="{7118F836-F1CA-4ED4-8D9C-25DC4D6B50B6}" destId="{44C61E88-85E9-4277-8409-B7E18FCD9A4E}" srcOrd="26" destOrd="0" presId="urn:microsoft.com/office/officeart/2005/8/layout/default"/>
    <dgm:cxn modelId="{D8FC3F2D-DBD3-4ED6-839B-2489CDBD1957}" type="presParOf" srcId="{7118F836-F1CA-4ED4-8D9C-25DC4D6B50B6}" destId="{D278161F-75E5-4174-9D52-A6D78C0F643F}" srcOrd="27" destOrd="0" presId="urn:microsoft.com/office/officeart/2005/8/layout/default"/>
    <dgm:cxn modelId="{14755633-9914-4D20-BB0E-6F3A6DA76301}" type="presParOf" srcId="{7118F836-F1CA-4ED4-8D9C-25DC4D6B50B6}" destId="{936A7E5B-CBC3-4312-B141-598EB8C0B7B9}" srcOrd="28" destOrd="0" presId="urn:microsoft.com/office/officeart/2005/8/layout/default"/>
    <dgm:cxn modelId="{57856A29-52CE-4E3F-906A-1CCAA15B1BBE}" type="presParOf" srcId="{7118F836-F1CA-4ED4-8D9C-25DC4D6B50B6}" destId="{95D1B5E4-F544-4E6F-8990-CC42C9124D95}" srcOrd="29" destOrd="0" presId="urn:microsoft.com/office/officeart/2005/8/layout/default"/>
    <dgm:cxn modelId="{D0ECC869-22A9-4347-A48F-7196B66FF26F}" type="presParOf" srcId="{7118F836-F1CA-4ED4-8D9C-25DC4D6B50B6}" destId="{45F04D44-D857-4E0A-970F-9B1556CFE1D8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E843DDA-870C-4215-8330-D88D8411524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F5860B4-9A27-4146-873C-11FBB31EE5A5}">
      <dgm:prSet/>
      <dgm:spPr/>
      <dgm:t>
        <a:bodyPr/>
        <a:lstStyle/>
        <a:p>
          <a:pPr rtl="0"/>
          <a:r>
            <a:rPr lang="ru-RU" smtClean="0"/>
            <a:t>Не стоит использовать в работе с дошкольниками раскраски с изображением герба и флага. </a:t>
          </a:r>
          <a:endParaRPr lang="ru-RU"/>
        </a:p>
      </dgm:t>
    </dgm:pt>
    <dgm:pt modelId="{BACA85A1-5529-40F8-9539-A6FC1FA811B8}" type="parTrans" cxnId="{2D6EB111-1834-41EB-8D24-2F08B4CFF656}">
      <dgm:prSet/>
      <dgm:spPr/>
      <dgm:t>
        <a:bodyPr/>
        <a:lstStyle/>
        <a:p>
          <a:endParaRPr lang="ru-RU"/>
        </a:p>
      </dgm:t>
    </dgm:pt>
    <dgm:pt modelId="{CEB44F3E-BCE2-49A7-8A49-2D6E5E7F91D7}" type="sibTrans" cxnId="{2D6EB111-1834-41EB-8D24-2F08B4CFF656}">
      <dgm:prSet/>
      <dgm:spPr/>
      <dgm:t>
        <a:bodyPr/>
        <a:lstStyle/>
        <a:p>
          <a:endParaRPr lang="ru-RU"/>
        </a:p>
      </dgm:t>
    </dgm:pt>
    <dgm:pt modelId="{27846D6B-8E2A-448F-92DA-F160D88087D0}" type="pres">
      <dgm:prSet presAssocID="{FE843DDA-870C-4215-8330-D88D841152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DE526B-BAA2-42F8-BF2F-EF462594F22F}" type="pres">
      <dgm:prSet presAssocID="{CF5860B4-9A27-4146-873C-11FBB31EE5A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FCAF4E-4F9F-4C5B-AF82-29CA3BAFC458}" type="presOf" srcId="{CF5860B4-9A27-4146-873C-11FBB31EE5A5}" destId="{C2DE526B-BAA2-42F8-BF2F-EF462594F22F}" srcOrd="0" destOrd="0" presId="urn:microsoft.com/office/officeart/2005/8/layout/vList2"/>
    <dgm:cxn modelId="{2D6EB111-1834-41EB-8D24-2F08B4CFF656}" srcId="{FE843DDA-870C-4215-8330-D88D84115242}" destId="{CF5860B4-9A27-4146-873C-11FBB31EE5A5}" srcOrd="0" destOrd="0" parTransId="{BACA85A1-5529-40F8-9539-A6FC1FA811B8}" sibTransId="{CEB44F3E-BCE2-49A7-8A49-2D6E5E7F91D7}"/>
    <dgm:cxn modelId="{94D7B185-CE25-471A-95CB-CAEC645DBE53}" type="presOf" srcId="{FE843DDA-870C-4215-8330-D88D84115242}" destId="{27846D6B-8E2A-448F-92DA-F160D88087D0}" srcOrd="0" destOrd="0" presId="urn:microsoft.com/office/officeart/2005/8/layout/vList2"/>
    <dgm:cxn modelId="{9882CCCB-9FB8-4BE6-8253-9C5080D8BCA0}" type="presParOf" srcId="{27846D6B-8E2A-448F-92DA-F160D88087D0}" destId="{C2DE526B-BAA2-42F8-BF2F-EF462594F22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E5773-97FA-43AF-8B14-25B87DBF429C}">
      <dsp:nvSpPr>
        <dsp:cNvPr id="0" name=""/>
        <dsp:cNvSpPr/>
      </dsp:nvSpPr>
      <dsp:spPr>
        <a:xfrm>
          <a:off x="0" y="50770"/>
          <a:ext cx="10169237" cy="3500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	Целевые ориентиры на этапе завершения дошкольного образования включают начальные знания о социальном мире, в котором живет ребенок, составной частью которых является формирование представлений о государственных символах России. </a:t>
          </a:r>
          <a:endParaRPr lang="ru-RU" sz="3400" kern="1200" dirty="0"/>
        </a:p>
      </dsp:txBody>
      <dsp:txXfrm>
        <a:off x="170887" y="221657"/>
        <a:ext cx="9827463" cy="315886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8F613-15F4-402D-8B47-301510E86AB9}">
      <dsp:nvSpPr>
        <dsp:cNvPr id="0" name=""/>
        <dsp:cNvSpPr/>
      </dsp:nvSpPr>
      <dsp:spPr>
        <a:xfrm rot="16200000">
          <a:off x="-1471476" y="1473734"/>
          <a:ext cx="5163128" cy="221565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4563" bIns="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Важным условием эффективности работы по ознакомлению детей дошкольного возраста с государственным гербом и флагом является просвещение родителей </a:t>
          </a:r>
          <a:endParaRPr lang="ru-RU" sz="1500" kern="1200" dirty="0"/>
        </a:p>
      </dsp:txBody>
      <dsp:txXfrm rot="5400000">
        <a:off x="2259" y="1032625"/>
        <a:ext cx="2215658" cy="3097876"/>
      </dsp:txXfrm>
    </dsp:sp>
    <dsp:sp modelId="{157E971A-43D0-4AAB-A742-D1360A915D5F}">
      <dsp:nvSpPr>
        <dsp:cNvPr id="0" name=""/>
        <dsp:cNvSpPr/>
      </dsp:nvSpPr>
      <dsp:spPr>
        <a:xfrm rot="16200000">
          <a:off x="910356" y="1473734"/>
          <a:ext cx="5163128" cy="221565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4563" bIns="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проведения консультаций для родителей,</a:t>
          </a:r>
          <a:endParaRPr lang="ru-RU" sz="1500" kern="1200" dirty="0"/>
        </a:p>
      </dsp:txBody>
      <dsp:txXfrm rot="5400000">
        <a:off x="2384091" y="1032625"/>
        <a:ext cx="2215658" cy="3097876"/>
      </dsp:txXfrm>
    </dsp:sp>
    <dsp:sp modelId="{68BDDC7C-F24E-49D9-8AF8-7390C8704ED5}">
      <dsp:nvSpPr>
        <dsp:cNvPr id="0" name=""/>
        <dsp:cNvSpPr/>
      </dsp:nvSpPr>
      <dsp:spPr>
        <a:xfrm rot="16200000">
          <a:off x="3292188" y="1473734"/>
          <a:ext cx="5163128" cy="221565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4563" bIns="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подготовки стендов и папок. </a:t>
          </a:r>
          <a:endParaRPr lang="ru-RU" sz="1500" kern="1200"/>
        </a:p>
      </dsp:txBody>
      <dsp:txXfrm rot="5400000">
        <a:off x="4765923" y="1032625"/>
        <a:ext cx="2215658" cy="3097876"/>
      </dsp:txXfrm>
    </dsp:sp>
    <dsp:sp modelId="{49842130-5D10-444F-8915-F9F96F692A21}">
      <dsp:nvSpPr>
        <dsp:cNvPr id="0" name=""/>
        <dsp:cNvSpPr/>
      </dsp:nvSpPr>
      <dsp:spPr>
        <a:xfrm rot="16200000">
          <a:off x="5674021" y="1473734"/>
          <a:ext cx="5163128" cy="221565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4563" bIns="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родительские собрания  (в начале учебного года необходимо проинформировать родителей о том, что вводятся новые мероприятия,  посвященные государственным символам, например, поднятие и спуск государственного флага России).</a:t>
          </a:r>
          <a:endParaRPr lang="ru-RU" sz="1500" kern="1200"/>
        </a:p>
      </dsp:txBody>
      <dsp:txXfrm rot="5400000">
        <a:off x="7147756" y="1032625"/>
        <a:ext cx="2215658" cy="30978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3313BA-D3E8-4060-BD4E-50981E22E754}">
      <dsp:nvSpPr>
        <dsp:cNvPr id="0" name=""/>
        <dsp:cNvSpPr/>
      </dsp:nvSpPr>
      <dsp:spPr>
        <a:xfrm>
          <a:off x="5754206" y="2194661"/>
          <a:ext cx="3113544" cy="1086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4829"/>
              </a:lnTo>
              <a:lnTo>
                <a:pt x="3113544" y="544829"/>
              </a:lnTo>
              <a:lnTo>
                <a:pt x="3113544" y="10867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5AD204-1D95-466F-8F5E-8E7E5A40E8C7}">
      <dsp:nvSpPr>
        <dsp:cNvPr id="0" name=""/>
        <dsp:cNvSpPr/>
      </dsp:nvSpPr>
      <dsp:spPr>
        <a:xfrm>
          <a:off x="2622286" y="2194661"/>
          <a:ext cx="3131919" cy="1086791"/>
        </a:xfrm>
        <a:custGeom>
          <a:avLst/>
          <a:gdLst/>
          <a:ahLst/>
          <a:cxnLst/>
          <a:rect l="0" t="0" r="0" b="0"/>
          <a:pathLst>
            <a:path>
              <a:moveTo>
                <a:pt x="3131919" y="0"/>
              </a:moveTo>
              <a:lnTo>
                <a:pt x="3131919" y="544829"/>
              </a:lnTo>
              <a:lnTo>
                <a:pt x="0" y="544829"/>
              </a:lnTo>
              <a:lnTo>
                <a:pt x="0" y="10867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5EE36F-5ECB-464C-A893-36ACBACDB9E7}">
      <dsp:nvSpPr>
        <dsp:cNvPr id="0" name=""/>
        <dsp:cNvSpPr/>
      </dsp:nvSpPr>
      <dsp:spPr>
        <a:xfrm>
          <a:off x="3328849" y="0"/>
          <a:ext cx="4850712" cy="219466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</a:t>
          </a:r>
          <a:r>
            <a:rPr lang="ru-RU" sz="48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Два направления</a:t>
          </a:r>
          <a:endParaRPr lang="ru-RU" sz="4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28849" y="0"/>
        <a:ext cx="4850712" cy="2194661"/>
      </dsp:txXfrm>
    </dsp:sp>
    <dsp:sp modelId="{8A1842DD-AE23-416B-8FC0-C3C89588EBF2}">
      <dsp:nvSpPr>
        <dsp:cNvPr id="0" name=""/>
        <dsp:cNvSpPr/>
      </dsp:nvSpPr>
      <dsp:spPr>
        <a:xfrm>
          <a:off x="41516" y="3281452"/>
          <a:ext cx="5161540" cy="258077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обустройство развивающей предметно-пространственной среды</a:t>
          </a:r>
          <a:endParaRPr lang="ru-RU" sz="3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516" y="3281452"/>
        <a:ext cx="5161540" cy="2580770"/>
      </dsp:txXfrm>
    </dsp:sp>
    <dsp:sp modelId="{CC937F4B-23C2-44FB-8755-1A8256802B40}">
      <dsp:nvSpPr>
        <dsp:cNvPr id="0" name=""/>
        <dsp:cNvSpPr/>
      </dsp:nvSpPr>
      <dsp:spPr>
        <a:xfrm>
          <a:off x="6286980" y="3281452"/>
          <a:ext cx="5161540" cy="258077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мероприятий </a:t>
          </a:r>
          <a:endParaRPr lang="ru-RU" sz="3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86980" y="3281452"/>
        <a:ext cx="5161540" cy="25807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1FF44-ED75-4D59-B581-7EC730EEF492}">
      <dsp:nvSpPr>
        <dsp:cNvPr id="0" name=""/>
        <dsp:cNvSpPr/>
      </dsp:nvSpPr>
      <dsp:spPr>
        <a:xfrm>
          <a:off x="5767428" y="1383694"/>
          <a:ext cx="2656582" cy="632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0788"/>
              </a:lnTo>
              <a:lnTo>
                <a:pt x="2656582" y="430788"/>
              </a:lnTo>
              <a:lnTo>
                <a:pt x="2656582" y="6321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4F830B-3070-4022-BA67-39296FB347F9}">
      <dsp:nvSpPr>
        <dsp:cNvPr id="0" name=""/>
        <dsp:cNvSpPr/>
      </dsp:nvSpPr>
      <dsp:spPr>
        <a:xfrm>
          <a:off x="5721708" y="3396055"/>
          <a:ext cx="91440" cy="6321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214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D73BEC-7131-406D-BF39-2BE659904344}">
      <dsp:nvSpPr>
        <dsp:cNvPr id="0" name=""/>
        <dsp:cNvSpPr/>
      </dsp:nvSpPr>
      <dsp:spPr>
        <a:xfrm>
          <a:off x="5721708" y="1383694"/>
          <a:ext cx="91440" cy="6321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21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377E8A-6489-4F27-80B3-8F847FDD7F93}">
      <dsp:nvSpPr>
        <dsp:cNvPr id="0" name=""/>
        <dsp:cNvSpPr/>
      </dsp:nvSpPr>
      <dsp:spPr>
        <a:xfrm>
          <a:off x="3110846" y="1383694"/>
          <a:ext cx="2656582" cy="632145"/>
        </a:xfrm>
        <a:custGeom>
          <a:avLst/>
          <a:gdLst/>
          <a:ahLst/>
          <a:cxnLst/>
          <a:rect l="0" t="0" r="0" b="0"/>
          <a:pathLst>
            <a:path>
              <a:moveTo>
                <a:pt x="2656582" y="0"/>
              </a:moveTo>
              <a:lnTo>
                <a:pt x="2656582" y="430788"/>
              </a:lnTo>
              <a:lnTo>
                <a:pt x="0" y="430788"/>
              </a:lnTo>
              <a:lnTo>
                <a:pt x="0" y="6321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C10B0D-9F37-42E2-A1FF-0E9D7B9F1487}">
      <dsp:nvSpPr>
        <dsp:cNvPr id="0" name=""/>
        <dsp:cNvSpPr/>
      </dsp:nvSpPr>
      <dsp:spPr>
        <a:xfrm>
          <a:off x="4680644" y="3479"/>
          <a:ext cx="2173567" cy="13802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D5F03B-77BA-4480-8ABB-1815CD6652EA}">
      <dsp:nvSpPr>
        <dsp:cNvPr id="0" name=""/>
        <dsp:cNvSpPr/>
      </dsp:nvSpPr>
      <dsp:spPr>
        <a:xfrm>
          <a:off x="4922152" y="232911"/>
          <a:ext cx="2173567" cy="1380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Познавательное развитие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62577" y="273336"/>
        <a:ext cx="2092717" cy="1299365"/>
      </dsp:txXfrm>
    </dsp:sp>
    <dsp:sp modelId="{A5DC80EA-C40C-493B-88AB-4094A1211B4B}">
      <dsp:nvSpPr>
        <dsp:cNvPr id="0" name=""/>
        <dsp:cNvSpPr/>
      </dsp:nvSpPr>
      <dsp:spPr>
        <a:xfrm>
          <a:off x="2024062" y="2015840"/>
          <a:ext cx="2173567" cy="138021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062401-ADBA-4508-B465-697B3E69D1D6}">
      <dsp:nvSpPr>
        <dsp:cNvPr id="0" name=""/>
        <dsp:cNvSpPr/>
      </dsp:nvSpPr>
      <dsp:spPr>
        <a:xfrm>
          <a:off x="2265570" y="2245272"/>
          <a:ext cx="2173567" cy="1380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Игровая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5995" y="2285697"/>
        <a:ext cx="2092717" cy="1299365"/>
      </dsp:txXfrm>
    </dsp:sp>
    <dsp:sp modelId="{04013DC0-A959-44AD-A348-F84FFA3DE29E}">
      <dsp:nvSpPr>
        <dsp:cNvPr id="0" name=""/>
        <dsp:cNvSpPr/>
      </dsp:nvSpPr>
      <dsp:spPr>
        <a:xfrm>
          <a:off x="4680644" y="2015840"/>
          <a:ext cx="2173567" cy="138021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2EDACF-A32E-4317-9E79-ED5120B3D34F}">
      <dsp:nvSpPr>
        <dsp:cNvPr id="0" name=""/>
        <dsp:cNvSpPr/>
      </dsp:nvSpPr>
      <dsp:spPr>
        <a:xfrm>
          <a:off x="4922152" y="2245272"/>
          <a:ext cx="2173567" cy="1380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Театрализованная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62577" y="2285697"/>
        <a:ext cx="2092717" cy="1299365"/>
      </dsp:txXfrm>
    </dsp:sp>
    <dsp:sp modelId="{8FB1817D-86B5-465F-8421-EFD32D043ACF}">
      <dsp:nvSpPr>
        <dsp:cNvPr id="0" name=""/>
        <dsp:cNvSpPr/>
      </dsp:nvSpPr>
      <dsp:spPr>
        <a:xfrm>
          <a:off x="4208480" y="4028201"/>
          <a:ext cx="3117895" cy="220434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EB1B4-B771-4F0F-8B0C-A57179221E94}">
      <dsp:nvSpPr>
        <dsp:cNvPr id="0" name=""/>
        <dsp:cNvSpPr/>
      </dsp:nvSpPr>
      <dsp:spPr>
        <a:xfrm>
          <a:off x="4449988" y="4257633"/>
          <a:ext cx="3117895" cy="22043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Получить информацию об окружающем мире, малой родине, Отечестве, социокультурных ценностях нашего народа, отечественных традициях и праздниках, о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госсимволах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олицетворяющих Родину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14551" y="4322196"/>
        <a:ext cx="2988769" cy="2075215"/>
      </dsp:txXfrm>
    </dsp:sp>
    <dsp:sp modelId="{E82A7789-008C-4E03-9873-50AD08952C56}">
      <dsp:nvSpPr>
        <dsp:cNvPr id="0" name=""/>
        <dsp:cNvSpPr/>
      </dsp:nvSpPr>
      <dsp:spPr>
        <a:xfrm>
          <a:off x="7337226" y="2015840"/>
          <a:ext cx="2173567" cy="138021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427952-9639-446F-A77A-5345BBCD0881}">
      <dsp:nvSpPr>
        <dsp:cNvPr id="0" name=""/>
        <dsp:cNvSpPr/>
      </dsp:nvSpPr>
      <dsp:spPr>
        <a:xfrm>
          <a:off x="7578734" y="2245272"/>
          <a:ext cx="2173567" cy="1380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Чтение стихов о Родине, флаге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19159" y="2285697"/>
        <a:ext cx="2092717" cy="12993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C89F7-9C00-4ECE-818D-CA4E9A6E8457}">
      <dsp:nvSpPr>
        <dsp:cNvPr id="0" name=""/>
        <dsp:cNvSpPr/>
      </dsp:nvSpPr>
      <dsp:spPr>
        <a:xfrm>
          <a:off x="5202871" y="1608573"/>
          <a:ext cx="3088014" cy="7348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0749"/>
              </a:lnTo>
              <a:lnTo>
                <a:pt x="3088014" y="500749"/>
              </a:lnTo>
              <a:lnTo>
                <a:pt x="3088014" y="7348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8B8D48-D08B-47F3-982D-D74670028489}">
      <dsp:nvSpPr>
        <dsp:cNvPr id="0" name=""/>
        <dsp:cNvSpPr/>
      </dsp:nvSpPr>
      <dsp:spPr>
        <a:xfrm>
          <a:off x="5202871" y="3947744"/>
          <a:ext cx="1544007" cy="7348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0749"/>
              </a:lnTo>
              <a:lnTo>
                <a:pt x="1544007" y="500749"/>
              </a:lnTo>
              <a:lnTo>
                <a:pt x="1544007" y="7348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29738D-CC98-4A20-938D-D413EAEDBBF1}">
      <dsp:nvSpPr>
        <dsp:cNvPr id="0" name=""/>
        <dsp:cNvSpPr/>
      </dsp:nvSpPr>
      <dsp:spPr>
        <a:xfrm>
          <a:off x="3658863" y="3947744"/>
          <a:ext cx="1544007" cy="734807"/>
        </a:xfrm>
        <a:custGeom>
          <a:avLst/>
          <a:gdLst/>
          <a:ahLst/>
          <a:cxnLst/>
          <a:rect l="0" t="0" r="0" b="0"/>
          <a:pathLst>
            <a:path>
              <a:moveTo>
                <a:pt x="1544007" y="0"/>
              </a:moveTo>
              <a:lnTo>
                <a:pt x="1544007" y="500749"/>
              </a:lnTo>
              <a:lnTo>
                <a:pt x="0" y="500749"/>
              </a:lnTo>
              <a:lnTo>
                <a:pt x="0" y="7348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D7940C-9888-425D-A591-43D9550EC83D}">
      <dsp:nvSpPr>
        <dsp:cNvPr id="0" name=""/>
        <dsp:cNvSpPr/>
      </dsp:nvSpPr>
      <dsp:spPr>
        <a:xfrm>
          <a:off x="5157151" y="1608573"/>
          <a:ext cx="91440" cy="7348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348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5570FF-2BAA-4AB4-83CF-5D5790AB2FE5}">
      <dsp:nvSpPr>
        <dsp:cNvPr id="0" name=""/>
        <dsp:cNvSpPr/>
      </dsp:nvSpPr>
      <dsp:spPr>
        <a:xfrm>
          <a:off x="2114856" y="1608573"/>
          <a:ext cx="3088014" cy="734807"/>
        </a:xfrm>
        <a:custGeom>
          <a:avLst/>
          <a:gdLst/>
          <a:ahLst/>
          <a:cxnLst/>
          <a:rect l="0" t="0" r="0" b="0"/>
          <a:pathLst>
            <a:path>
              <a:moveTo>
                <a:pt x="3088014" y="0"/>
              </a:moveTo>
              <a:lnTo>
                <a:pt x="3088014" y="500749"/>
              </a:lnTo>
              <a:lnTo>
                <a:pt x="0" y="500749"/>
              </a:lnTo>
              <a:lnTo>
                <a:pt x="0" y="7348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321952-3AB1-4B0C-A6A0-A5D5A4E29999}">
      <dsp:nvSpPr>
        <dsp:cNvPr id="0" name=""/>
        <dsp:cNvSpPr/>
      </dsp:nvSpPr>
      <dsp:spPr>
        <a:xfrm>
          <a:off x="3939592" y="4210"/>
          <a:ext cx="2526557" cy="160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3302AF-1E66-46C8-8CDD-D64A780E7EFD}">
      <dsp:nvSpPr>
        <dsp:cNvPr id="0" name=""/>
        <dsp:cNvSpPr/>
      </dsp:nvSpPr>
      <dsp:spPr>
        <a:xfrm>
          <a:off x="4220321" y="270902"/>
          <a:ext cx="2526557" cy="16043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Социально-коммуникативное развитие</a:t>
          </a:r>
          <a:endParaRPr lang="ru-RU" sz="1800" kern="1200" dirty="0"/>
        </a:p>
      </dsp:txBody>
      <dsp:txXfrm>
        <a:off x="4267311" y="317892"/>
        <a:ext cx="2432577" cy="1510383"/>
      </dsp:txXfrm>
    </dsp:sp>
    <dsp:sp modelId="{A3B8A487-02C4-4C1A-AD8F-3CB7F7E3B1B5}">
      <dsp:nvSpPr>
        <dsp:cNvPr id="0" name=""/>
        <dsp:cNvSpPr/>
      </dsp:nvSpPr>
      <dsp:spPr>
        <a:xfrm>
          <a:off x="851578" y="2343380"/>
          <a:ext cx="2526557" cy="160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0EB640-F71A-43F4-BE9F-D3CB60347833}">
      <dsp:nvSpPr>
        <dsp:cNvPr id="0" name=""/>
        <dsp:cNvSpPr/>
      </dsp:nvSpPr>
      <dsp:spPr>
        <a:xfrm>
          <a:off x="1132306" y="2610073"/>
          <a:ext cx="2526557" cy="16043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Игровая</a:t>
          </a:r>
          <a:endParaRPr lang="ru-RU" sz="1800" kern="1200" dirty="0"/>
        </a:p>
      </dsp:txBody>
      <dsp:txXfrm>
        <a:off x="1179296" y="2657063"/>
        <a:ext cx="2432577" cy="1510383"/>
      </dsp:txXfrm>
    </dsp:sp>
    <dsp:sp modelId="{0DD336E6-9BF8-4FEB-8C24-33636ED1C965}">
      <dsp:nvSpPr>
        <dsp:cNvPr id="0" name=""/>
        <dsp:cNvSpPr/>
      </dsp:nvSpPr>
      <dsp:spPr>
        <a:xfrm>
          <a:off x="3939592" y="2343380"/>
          <a:ext cx="2526557" cy="160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33CD20-A9B9-477E-911C-31C9CA937437}">
      <dsp:nvSpPr>
        <dsp:cNvPr id="0" name=""/>
        <dsp:cNvSpPr/>
      </dsp:nvSpPr>
      <dsp:spPr>
        <a:xfrm>
          <a:off x="4220321" y="2610073"/>
          <a:ext cx="2526557" cy="16043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Театрализованная</a:t>
          </a:r>
          <a:endParaRPr lang="ru-RU" sz="1800" kern="1200" dirty="0"/>
        </a:p>
      </dsp:txBody>
      <dsp:txXfrm>
        <a:off x="4267311" y="2657063"/>
        <a:ext cx="2432577" cy="1510383"/>
      </dsp:txXfrm>
    </dsp:sp>
    <dsp:sp modelId="{A714D4FA-7C5C-44BA-BAB8-E4BFDAED719A}">
      <dsp:nvSpPr>
        <dsp:cNvPr id="0" name=""/>
        <dsp:cNvSpPr/>
      </dsp:nvSpPr>
      <dsp:spPr>
        <a:xfrm>
          <a:off x="2395585" y="4682551"/>
          <a:ext cx="2526557" cy="160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4583DD-443B-430E-A0C1-7856BAD1C9FD}">
      <dsp:nvSpPr>
        <dsp:cNvPr id="0" name=""/>
        <dsp:cNvSpPr/>
      </dsp:nvSpPr>
      <dsp:spPr>
        <a:xfrm>
          <a:off x="2676313" y="4949244"/>
          <a:ext cx="2526557" cy="16043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Усвоить нормы и ценности, принятые в обществе, включая моральные и нравственные.</a:t>
          </a:r>
          <a:endParaRPr lang="ru-RU" sz="1800" kern="1200"/>
        </a:p>
      </dsp:txBody>
      <dsp:txXfrm>
        <a:off x="2723303" y="4996234"/>
        <a:ext cx="2432577" cy="1510383"/>
      </dsp:txXfrm>
    </dsp:sp>
    <dsp:sp modelId="{558067C8-132D-4370-9E8F-7D6E0A65B71E}">
      <dsp:nvSpPr>
        <dsp:cNvPr id="0" name=""/>
        <dsp:cNvSpPr/>
      </dsp:nvSpPr>
      <dsp:spPr>
        <a:xfrm>
          <a:off x="5483599" y="4682551"/>
          <a:ext cx="2526557" cy="160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8815D1-273A-4916-BC0E-A150A49528F3}">
      <dsp:nvSpPr>
        <dsp:cNvPr id="0" name=""/>
        <dsp:cNvSpPr/>
      </dsp:nvSpPr>
      <dsp:spPr>
        <a:xfrm>
          <a:off x="5764328" y="4949244"/>
          <a:ext cx="2526557" cy="16043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Сформировать чувство принадлежности к своей семье, сообществу детей и взрослых</a:t>
          </a:r>
          <a:endParaRPr lang="ru-RU" sz="1800" kern="1200"/>
        </a:p>
      </dsp:txBody>
      <dsp:txXfrm>
        <a:off x="5811318" y="4996234"/>
        <a:ext cx="2432577" cy="1510383"/>
      </dsp:txXfrm>
    </dsp:sp>
    <dsp:sp modelId="{50D252DD-E885-4AF7-9F8E-09096F84A7B7}">
      <dsp:nvSpPr>
        <dsp:cNvPr id="0" name=""/>
        <dsp:cNvSpPr/>
      </dsp:nvSpPr>
      <dsp:spPr>
        <a:xfrm>
          <a:off x="7027607" y="2343380"/>
          <a:ext cx="2526557" cy="160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0A6180-B0AA-43B8-91CF-5847348DD235}">
      <dsp:nvSpPr>
        <dsp:cNvPr id="0" name=""/>
        <dsp:cNvSpPr/>
      </dsp:nvSpPr>
      <dsp:spPr>
        <a:xfrm>
          <a:off x="7308335" y="2610073"/>
          <a:ext cx="2526557" cy="16043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Чтение стихов о Родине флаге и т.д.</a:t>
          </a:r>
          <a:endParaRPr lang="ru-RU" sz="1800" kern="1200" dirty="0"/>
        </a:p>
      </dsp:txBody>
      <dsp:txXfrm>
        <a:off x="7355325" y="2657063"/>
        <a:ext cx="2432577" cy="15103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C89F7-9C00-4ECE-818D-CA4E9A6E8457}">
      <dsp:nvSpPr>
        <dsp:cNvPr id="0" name=""/>
        <dsp:cNvSpPr/>
      </dsp:nvSpPr>
      <dsp:spPr>
        <a:xfrm>
          <a:off x="5202871" y="1608573"/>
          <a:ext cx="3088014" cy="7348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0749"/>
              </a:lnTo>
              <a:lnTo>
                <a:pt x="3088014" y="500749"/>
              </a:lnTo>
              <a:lnTo>
                <a:pt x="3088014" y="7348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72BABE-5F2D-49EF-BC56-19C4BE5C3D86}">
      <dsp:nvSpPr>
        <dsp:cNvPr id="0" name=""/>
        <dsp:cNvSpPr/>
      </dsp:nvSpPr>
      <dsp:spPr>
        <a:xfrm>
          <a:off x="5202871" y="3947744"/>
          <a:ext cx="1544007" cy="7348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0749"/>
              </a:lnTo>
              <a:lnTo>
                <a:pt x="1544007" y="500749"/>
              </a:lnTo>
              <a:lnTo>
                <a:pt x="1544007" y="7348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6D5F38-A21E-455D-AC56-B6C74607B086}">
      <dsp:nvSpPr>
        <dsp:cNvPr id="0" name=""/>
        <dsp:cNvSpPr/>
      </dsp:nvSpPr>
      <dsp:spPr>
        <a:xfrm>
          <a:off x="3658863" y="3947744"/>
          <a:ext cx="1544007" cy="734807"/>
        </a:xfrm>
        <a:custGeom>
          <a:avLst/>
          <a:gdLst/>
          <a:ahLst/>
          <a:cxnLst/>
          <a:rect l="0" t="0" r="0" b="0"/>
          <a:pathLst>
            <a:path>
              <a:moveTo>
                <a:pt x="1544007" y="0"/>
              </a:moveTo>
              <a:lnTo>
                <a:pt x="1544007" y="500749"/>
              </a:lnTo>
              <a:lnTo>
                <a:pt x="0" y="500749"/>
              </a:lnTo>
              <a:lnTo>
                <a:pt x="0" y="7348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D7940C-9888-425D-A591-43D9550EC83D}">
      <dsp:nvSpPr>
        <dsp:cNvPr id="0" name=""/>
        <dsp:cNvSpPr/>
      </dsp:nvSpPr>
      <dsp:spPr>
        <a:xfrm>
          <a:off x="5157151" y="1608573"/>
          <a:ext cx="91440" cy="7348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348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5570FF-2BAA-4AB4-83CF-5D5790AB2FE5}">
      <dsp:nvSpPr>
        <dsp:cNvPr id="0" name=""/>
        <dsp:cNvSpPr/>
      </dsp:nvSpPr>
      <dsp:spPr>
        <a:xfrm>
          <a:off x="2114856" y="1608573"/>
          <a:ext cx="3088014" cy="734807"/>
        </a:xfrm>
        <a:custGeom>
          <a:avLst/>
          <a:gdLst/>
          <a:ahLst/>
          <a:cxnLst/>
          <a:rect l="0" t="0" r="0" b="0"/>
          <a:pathLst>
            <a:path>
              <a:moveTo>
                <a:pt x="3088014" y="0"/>
              </a:moveTo>
              <a:lnTo>
                <a:pt x="3088014" y="500749"/>
              </a:lnTo>
              <a:lnTo>
                <a:pt x="0" y="500749"/>
              </a:lnTo>
              <a:lnTo>
                <a:pt x="0" y="7348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321952-3AB1-4B0C-A6A0-A5D5A4E29999}">
      <dsp:nvSpPr>
        <dsp:cNvPr id="0" name=""/>
        <dsp:cNvSpPr/>
      </dsp:nvSpPr>
      <dsp:spPr>
        <a:xfrm>
          <a:off x="3939592" y="4210"/>
          <a:ext cx="2526557" cy="160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3302AF-1E66-46C8-8CDD-D64A780E7EFD}">
      <dsp:nvSpPr>
        <dsp:cNvPr id="0" name=""/>
        <dsp:cNvSpPr/>
      </dsp:nvSpPr>
      <dsp:spPr>
        <a:xfrm>
          <a:off x="4220321" y="270902"/>
          <a:ext cx="2526557" cy="16043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Речевое</a:t>
          </a:r>
          <a:endParaRPr lang="ru-RU" sz="2000" kern="1200" dirty="0"/>
        </a:p>
      </dsp:txBody>
      <dsp:txXfrm>
        <a:off x="4267311" y="317892"/>
        <a:ext cx="2432577" cy="1510383"/>
      </dsp:txXfrm>
    </dsp:sp>
    <dsp:sp modelId="{A3B8A487-02C4-4C1A-AD8F-3CB7F7E3B1B5}">
      <dsp:nvSpPr>
        <dsp:cNvPr id="0" name=""/>
        <dsp:cNvSpPr/>
      </dsp:nvSpPr>
      <dsp:spPr>
        <a:xfrm>
          <a:off x="851578" y="2343380"/>
          <a:ext cx="2526557" cy="160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0EB640-F71A-43F4-BE9F-D3CB60347833}">
      <dsp:nvSpPr>
        <dsp:cNvPr id="0" name=""/>
        <dsp:cNvSpPr/>
      </dsp:nvSpPr>
      <dsp:spPr>
        <a:xfrm>
          <a:off x="1132306" y="2610073"/>
          <a:ext cx="2526557" cy="16043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Игровая</a:t>
          </a:r>
          <a:endParaRPr lang="ru-RU" sz="2000" kern="1200" dirty="0"/>
        </a:p>
      </dsp:txBody>
      <dsp:txXfrm>
        <a:off x="1179296" y="2657063"/>
        <a:ext cx="2432577" cy="1510383"/>
      </dsp:txXfrm>
    </dsp:sp>
    <dsp:sp modelId="{0DD336E6-9BF8-4FEB-8C24-33636ED1C965}">
      <dsp:nvSpPr>
        <dsp:cNvPr id="0" name=""/>
        <dsp:cNvSpPr/>
      </dsp:nvSpPr>
      <dsp:spPr>
        <a:xfrm>
          <a:off x="3939592" y="2343380"/>
          <a:ext cx="2526557" cy="160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33CD20-A9B9-477E-911C-31C9CA937437}">
      <dsp:nvSpPr>
        <dsp:cNvPr id="0" name=""/>
        <dsp:cNvSpPr/>
      </dsp:nvSpPr>
      <dsp:spPr>
        <a:xfrm>
          <a:off x="4220321" y="2610073"/>
          <a:ext cx="2526557" cy="16043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Театрализованная</a:t>
          </a:r>
          <a:endParaRPr lang="ru-RU" sz="2000" kern="1200" dirty="0"/>
        </a:p>
      </dsp:txBody>
      <dsp:txXfrm>
        <a:off x="4267311" y="2657063"/>
        <a:ext cx="2432577" cy="1510383"/>
      </dsp:txXfrm>
    </dsp:sp>
    <dsp:sp modelId="{E84F566D-9D76-4A0A-8039-EA319444E99B}">
      <dsp:nvSpPr>
        <dsp:cNvPr id="0" name=""/>
        <dsp:cNvSpPr/>
      </dsp:nvSpPr>
      <dsp:spPr>
        <a:xfrm>
          <a:off x="2395585" y="4682551"/>
          <a:ext cx="2526557" cy="160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940FD5-E23F-4CED-8C32-298D22521D5C}">
      <dsp:nvSpPr>
        <dsp:cNvPr id="0" name=""/>
        <dsp:cNvSpPr/>
      </dsp:nvSpPr>
      <dsp:spPr>
        <a:xfrm>
          <a:off x="2676313" y="4949244"/>
          <a:ext cx="2526557" cy="16043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Познакомиться с книжной культурой, детской литературой.</a:t>
          </a:r>
          <a:endParaRPr lang="ru-RU" sz="2000" kern="1200" dirty="0"/>
        </a:p>
      </dsp:txBody>
      <dsp:txXfrm>
        <a:off x="2723303" y="4996234"/>
        <a:ext cx="2432577" cy="1510383"/>
      </dsp:txXfrm>
    </dsp:sp>
    <dsp:sp modelId="{264B3456-28CD-49DA-AF60-F3E4446E4484}">
      <dsp:nvSpPr>
        <dsp:cNvPr id="0" name=""/>
        <dsp:cNvSpPr/>
      </dsp:nvSpPr>
      <dsp:spPr>
        <a:xfrm>
          <a:off x="5483599" y="4682551"/>
          <a:ext cx="2526557" cy="160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F5936-2BCD-477F-904E-3A1527BE3A17}">
      <dsp:nvSpPr>
        <dsp:cNvPr id="0" name=""/>
        <dsp:cNvSpPr/>
      </dsp:nvSpPr>
      <dsp:spPr>
        <a:xfrm>
          <a:off x="5764328" y="4949244"/>
          <a:ext cx="2526557" cy="16043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Расширить представления о госсимволах страны и ее истории</a:t>
          </a:r>
          <a:endParaRPr lang="ru-RU" sz="2000" kern="1200" dirty="0"/>
        </a:p>
      </dsp:txBody>
      <dsp:txXfrm>
        <a:off x="5811318" y="4996234"/>
        <a:ext cx="2432577" cy="1510383"/>
      </dsp:txXfrm>
    </dsp:sp>
    <dsp:sp modelId="{50D252DD-E885-4AF7-9F8E-09096F84A7B7}">
      <dsp:nvSpPr>
        <dsp:cNvPr id="0" name=""/>
        <dsp:cNvSpPr/>
      </dsp:nvSpPr>
      <dsp:spPr>
        <a:xfrm>
          <a:off x="7027607" y="2343380"/>
          <a:ext cx="2526557" cy="160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0A6180-B0AA-43B8-91CF-5847348DD235}">
      <dsp:nvSpPr>
        <dsp:cNvPr id="0" name=""/>
        <dsp:cNvSpPr/>
      </dsp:nvSpPr>
      <dsp:spPr>
        <a:xfrm>
          <a:off x="7308335" y="2610073"/>
          <a:ext cx="2526557" cy="16043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Чтение стихов о Родине флаге и т.д.</a:t>
          </a:r>
          <a:endParaRPr lang="ru-RU" sz="2000" kern="1200" dirty="0"/>
        </a:p>
      </dsp:txBody>
      <dsp:txXfrm>
        <a:off x="7355325" y="2657063"/>
        <a:ext cx="2432577" cy="15103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8A35E-FFEA-480A-BCCD-D6CE31CF23FA}">
      <dsp:nvSpPr>
        <dsp:cNvPr id="0" name=""/>
        <dsp:cNvSpPr/>
      </dsp:nvSpPr>
      <dsp:spPr>
        <a:xfrm>
          <a:off x="0" y="4255051"/>
          <a:ext cx="10289310" cy="13966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Научиться ассоциативно связывать </a:t>
          </a:r>
          <a:r>
            <a:rPr lang="ru-RU" sz="3300" kern="1200" dirty="0" err="1" smtClean="0"/>
            <a:t>госсимволы</a:t>
          </a:r>
          <a:r>
            <a:rPr lang="ru-RU" sz="3300" kern="1200" dirty="0" smtClean="0"/>
            <a:t> с важными историческими событиями страны</a:t>
          </a:r>
          <a:endParaRPr lang="ru-RU" sz="3300" kern="1200" dirty="0"/>
        </a:p>
      </dsp:txBody>
      <dsp:txXfrm>
        <a:off x="0" y="4255051"/>
        <a:ext cx="10289310" cy="1396602"/>
      </dsp:txXfrm>
    </dsp:sp>
    <dsp:sp modelId="{94383BEE-34E8-42B5-92C7-88B69161D586}">
      <dsp:nvSpPr>
        <dsp:cNvPr id="0" name=""/>
        <dsp:cNvSpPr/>
      </dsp:nvSpPr>
      <dsp:spPr>
        <a:xfrm rot="10800000">
          <a:off x="0" y="2128025"/>
          <a:ext cx="10289310" cy="214797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Творческие формы– рисование, лепка, художественное слово, конструирование и др.</a:t>
          </a:r>
          <a:endParaRPr lang="ru-RU" sz="3300" kern="1200" dirty="0"/>
        </a:p>
      </dsp:txBody>
      <dsp:txXfrm rot="10800000">
        <a:off x="0" y="2128025"/>
        <a:ext cx="10289310" cy="1395690"/>
      </dsp:txXfrm>
    </dsp:sp>
    <dsp:sp modelId="{750D3B73-F681-4327-BFF0-CE61A37A186C}">
      <dsp:nvSpPr>
        <dsp:cNvPr id="0" name=""/>
        <dsp:cNvSpPr/>
      </dsp:nvSpPr>
      <dsp:spPr>
        <a:xfrm rot="10800000">
          <a:off x="0" y="999"/>
          <a:ext cx="10289310" cy="214797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Художественно-эстетическое развитие</a:t>
          </a:r>
          <a:endParaRPr lang="ru-RU" sz="3300" kern="1200" dirty="0"/>
        </a:p>
      </dsp:txBody>
      <dsp:txXfrm rot="10800000">
        <a:off x="0" y="999"/>
        <a:ext cx="10289310" cy="13956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61011-F84C-4E98-ADAD-242B1D405614}">
      <dsp:nvSpPr>
        <dsp:cNvPr id="0" name=""/>
        <dsp:cNvSpPr/>
      </dsp:nvSpPr>
      <dsp:spPr>
        <a:xfrm>
          <a:off x="0" y="4255051"/>
          <a:ext cx="10289310" cy="13966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Научиться использовать госсимволы в спортивных мероприятиях, узнать, для чего это нужно</a:t>
          </a:r>
          <a:r>
            <a:rPr lang="ru-RU" sz="3300" kern="1200" dirty="0" smtClean="0"/>
            <a:t>.</a:t>
          </a:r>
          <a:endParaRPr lang="ru-RU" sz="3300" kern="1200" dirty="0"/>
        </a:p>
      </dsp:txBody>
      <dsp:txXfrm>
        <a:off x="0" y="4255051"/>
        <a:ext cx="10289310" cy="1396602"/>
      </dsp:txXfrm>
    </dsp:sp>
    <dsp:sp modelId="{666E40CA-F4F7-45BB-8624-474E6413D891}">
      <dsp:nvSpPr>
        <dsp:cNvPr id="0" name=""/>
        <dsp:cNvSpPr/>
      </dsp:nvSpPr>
      <dsp:spPr>
        <a:xfrm rot="10800000">
          <a:off x="0" y="2128025"/>
          <a:ext cx="10289310" cy="214797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Спортивные мероприятия</a:t>
          </a:r>
          <a:endParaRPr lang="ru-RU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2128025"/>
        <a:ext cx="10289310" cy="1395690"/>
      </dsp:txXfrm>
    </dsp:sp>
    <dsp:sp modelId="{6A3D8473-1926-406A-AE7B-DB37822488DB}">
      <dsp:nvSpPr>
        <dsp:cNvPr id="0" name=""/>
        <dsp:cNvSpPr/>
      </dsp:nvSpPr>
      <dsp:spPr>
        <a:xfrm rot="10800000">
          <a:off x="0" y="999"/>
          <a:ext cx="10289310" cy="214797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Физическое развитие</a:t>
          </a:r>
          <a:endParaRPr lang="ru-RU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999"/>
        <a:ext cx="10289310" cy="13956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83808E-63A9-41A2-BE72-5B599F551EDF}">
      <dsp:nvSpPr>
        <dsp:cNvPr id="0" name=""/>
        <dsp:cNvSpPr/>
      </dsp:nvSpPr>
      <dsp:spPr>
        <a:xfrm>
          <a:off x="625806" y="2389"/>
          <a:ext cx="2439024" cy="1463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 сентября – День знаний</a:t>
          </a:r>
          <a:endParaRPr lang="ru-RU" sz="1600" kern="1200" dirty="0"/>
        </a:p>
      </dsp:txBody>
      <dsp:txXfrm>
        <a:off x="625806" y="2389"/>
        <a:ext cx="2439024" cy="1463414"/>
      </dsp:txXfrm>
    </dsp:sp>
    <dsp:sp modelId="{4727B000-3DD7-47D4-804B-F9979C127ABC}">
      <dsp:nvSpPr>
        <dsp:cNvPr id="0" name=""/>
        <dsp:cNvSpPr/>
      </dsp:nvSpPr>
      <dsp:spPr>
        <a:xfrm>
          <a:off x="3308733" y="2389"/>
          <a:ext cx="2439024" cy="1463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23 февраля – День защитника Отечества</a:t>
          </a:r>
          <a:endParaRPr lang="ru-RU" sz="1600" kern="1200" dirty="0"/>
        </a:p>
      </dsp:txBody>
      <dsp:txXfrm>
        <a:off x="3308733" y="2389"/>
        <a:ext cx="2439024" cy="1463414"/>
      </dsp:txXfrm>
    </dsp:sp>
    <dsp:sp modelId="{7F0AF17A-CF88-41CD-903C-9DAB0B706D6E}">
      <dsp:nvSpPr>
        <dsp:cNvPr id="0" name=""/>
        <dsp:cNvSpPr/>
      </dsp:nvSpPr>
      <dsp:spPr>
        <a:xfrm>
          <a:off x="5991660" y="2389"/>
          <a:ext cx="2439024" cy="1463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8 марта – Международный женский день</a:t>
          </a:r>
          <a:endParaRPr lang="ru-RU" sz="1600" kern="1200" dirty="0"/>
        </a:p>
      </dsp:txBody>
      <dsp:txXfrm>
        <a:off x="5991660" y="2389"/>
        <a:ext cx="2439024" cy="1463414"/>
      </dsp:txXfrm>
    </dsp:sp>
    <dsp:sp modelId="{3D2DC28D-2AFD-44C7-BA30-BE7B11B90CFC}">
      <dsp:nvSpPr>
        <dsp:cNvPr id="0" name=""/>
        <dsp:cNvSpPr/>
      </dsp:nvSpPr>
      <dsp:spPr>
        <a:xfrm>
          <a:off x="8674588" y="2389"/>
          <a:ext cx="2439024" cy="1463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12апреля – День космонавтики</a:t>
          </a:r>
          <a:endParaRPr lang="ru-RU" sz="1600" kern="1200" dirty="0"/>
        </a:p>
      </dsp:txBody>
      <dsp:txXfrm>
        <a:off x="8674588" y="2389"/>
        <a:ext cx="2439024" cy="1463414"/>
      </dsp:txXfrm>
    </dsp:sp>
    <dsp:sp modelId="{909DEDB6-DE7F-42A3-AFB6-86550F5C0A8B}">
      <dsp:nvSpPr>
        <dsp:cNvPr id="0" name=""/>
        <dsp:cNvSpPr/>
      </dsp:nvSpPr>
      <dsp:spPr>
        <a:xfrm>
          <a:off x="625806" y="1709706"/>
          <a:ext cx="2439024" cy="1463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 мая – Праздник Весны и Труда</a:t>
          </a:r>
          <a:endParaRPr lang="ru-RU" sz="1600" kern="1200" dirty="0"/>
        </a:p>
      </dsp:txBody>
      <dsp:txXfrm>
        <a:off x="625806" y="1709706"/>
        <a:ext cx="2439024" cy="1463414"/>
      </dsp:txXfrm>
    </dsp:sp>
    <dsp:sp modelId="{6485EAEC-D9DD-4082-8A08-B08F40E12653}">
      <dsp:nvSpPr>
        <dsp:cNvPr id="0" name=""/>
        <dsp:cNvSpPr/>
      </dsp:nvSpPr>
      <dsp:spPr>
        <a:xfrm>
          <a:off x="3308733" y="1709706"/>
          <a:ext cx="2439024" cy="1463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 июня – День защиты детей</a:t>
          </a:r>
          <a:endParaRPr lang="ru-RU" sz="1600" kern="1200" dirty="0"/>
        </a:p>
      </dsp:txBody>
      <dsp:txXfrm>
        <a:off x="3308733" y="1709706"/>
        <a:ext cx="2439024" cy="1463414"/>
      </dsp:txXfrm>
    </dsp:sp>
    <dsp:sp modelId="{BA6F243A-0D1D-4B0B-A698-7B931A7496E4}">
      <dsp:nvSpPr>
        <dsp:cNvPr id="0" name=""/>
        <dsp:cNvSpPr/>
      </dsp:nvSpPr>
      <dsp:spPr>
        <a:xfrm>
          <a:off x="5991660" y="1709706"/>
          <a:ext cx="2439024" cy="1463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6 июня – День русского языка</a:t>
          </a:r>
          <a:endParaRPr lang="ru-RU" sz="1600" kern="1200" dirty="0"/>
        </a:p>
      </dsp:txBody>
      <dsp:txXfrm>
        <a:off x="5991660" y="1709706"/>
        <a:ext cx="2439024" cy="1463414"/>
      </dsp:txXfrm>
    </dsp:sp>
    <dsp:sp modelId="{EC4CA54B-5031-4E1C-B7E6-3561DA506446}">
      <dsp:nvSpPr>
        <dsp:cNvPr id="0" name=""/>
        <dsp:cNvSpPr/>
      </dsp:nvSpPr>
      <dsp:spPr>
        <a:xfrm>
          <a:off x="8674588" y="1709706"/>
          <a:ext cx="2439024" cy="1463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12 июня – День России</a:t>
          </a:r>
          <a:endParaRPr lang="ru-RU" sz="1600" kern="1200" dirty="0"/>
        </a:p>
      </dsp:txBody>
      <dsp:txXfrm>
        <a:off x="8674588" y="1709706"/>
        <a:ext cx="2439024" cy="1463414"/>
      </dsp:txXfrm>
    </dsp:sp>
    <dsp:sp modelId="{D0B84109-45F5-468F-B00A-434E1FC2BF4D}">
      <dsp:nvSpPr>
        <dsp:cNvPr id="0" name=""/>
        <dsp:cNvSpPr/>
      </dsp:nvSpPr>
      <dsp:spPr>
        <a:xfrm>
          <a:off x="625806" y="3417023"/>
          <a:ext cx="2439024" cy="1463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22 июня – День памяти и скорби</a:t>
          </a:r>
          <a:endParaRPr lang="ru-RU" sz="1600" kern="1200" dirty="0"/>
        </a:p>
      </dsp:txBody>
      <dsp:txXfrm>
        <a:off x="625806" y="3417023"/>
        <a:ext cx="2439024" cy="1463414"/>
      </dsp:txXfrm>
    </dsp:sp>
    <dsp:sp modelId="{E29E04E4-3B84-4622-8F42-DA0DEC656589}">
      <dsp:nvSpPr>
        <dsp:cNvPr id="0" name=""/>
        <dsp:cNvSpPr/>
      </dsp:nvSpPr>
      <dsp:spPr>
        <a:xfrm>
          <a:off x="3308733" y="3417023"/>
          <a:ext cx="2439024" cy="1463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8 июля – День семьи, любви и верности</a:t>
          </a:r>
          <a:endParaRPr lang="ru-RU" sz="1600" kern="1200" dirty="0"/>
        </a:p>
      </dsp:txBody>
      <dsp:txXfrm>
        <a:off x="3308733" y="3417023"/>
        <a:ext cx="2439024" cy="1463414"/>
      </dsp:txXfrm>
    </dsp:sp>
    <dsp:sp modelId="{5921EDC2-A622-4FC5-B61B-C9B78839EAD8}">
      <dsp:nvSpPr>
        <dsp:cNvPr id="0" name=""/>
        <dsp:cNvSpPr/>
      </dsp:nvSpPr>
      <dsp:spPr>
        <a:xfrm>
          <a:off x="5991660" y="3417023"/>
          <a:ext cx="2439024" cy="1463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14 августа – День физкультурника</a:t>
          </a:r>
          <a:endParaRPr lang="ru-RU" sz="1600" kern="1200" dirty="0"/>
        </a:p>
      </dsp:txBody>
      <dsp:txXfrm>
        <a:off x="5991660" y="3417023"/>
        <a:ext cx="2439024" cy="1463414"/>
      </dsp:txXfrm>
    </dsp:sp>
    <dsp:sp modelId="{82611149-EF88-4E74-B4AF-AB0535696D3A}">
      <dsp:nvSpPr>
        <dsp:cNvPr id="0" name=""/>
        <dsp:cNvSpPr/>
      </dsp:nvSpPr>
      <dsp:spPr>
        <a:xfrm>
          <a:off x="8674588" y="3417023"/>
          <a:ext cx="2439024" cy="1463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27 августа – День российского кино;\</a:t>
          </a:r>
          <a:endParaRPr lang="ru-RU" sz="1600" kern="1200" dirty="0"/>
        </a:p>
      </dsp:txBody>
      <dsp:txXfrm>
        <a:off x="8674588" y="3417023"/>
        <a:ext cx="2439024" cy="1463414"/>
      </dsp:txXfrm>
    </dsp:sp>
    <dsp:sp modelId="{7FA2AEB4-027C-48BE-8EA8-D7D3DA554504}">
      <dsp:nvSpPr>
        <dsp:cNvPr id="0" name=""/>
        <dsp:cNvSpPr/>
      </dsp:nvSpPr>
      <dsp:spPr>
        <a:xfrm>
          <a:off x="625806" y="5124341"/>
          <a:ext cx="2439024" cy="1463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22 августа – День Государственного флага РФ</a:t>
          </a:r>
          <a:endParaRPr lang="ru-RU" sz="1600" kern="1200" dirty="0"/>
        </a:p>
      </dsp:txBody>
      <dsp:txXfrm>
        <a:off x="625806" y="5124341"/>
        <a:ext cx="2439024" cy="1463414"/>
      </dsp:txXfrm>
    </dsp:sp>
    <dsp:sp modelId="{44C61E88-85E9-4277-8409-B7E18FCD9A4E}">
      <dsp:nvSpPr>
        <dsp:cNvPr id="0" name=""/>
        <dsp:cNvSpPr/>
      </dsp:nvSpPr>
      <dsp:spPr>
        <a:xfrm>
          <a:off x="3308733" y="5124341"/>
          <a:ext cx="2439024" cy="1463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30 ноября – День Государственного герба РФ</a:t>
          </a:r>
          <a:endParaRPr lang="ru-RU" sz="1600" kern="1200" dirty="0"/>
        </a:p>
      </dsp:txBody>
      <dsp:txXfrm>
        <a:off x="3308733" y="5124341"/>
        <a:ext cx="2439024" cy="1463414"/>
      </dsp:txXfrm>
    </dsp:sp>
    <dsp:sp modelId="{936A7E5B-CBC3-4312-B141-598EB8C0B7B9}">
      <dsp:nvSpPr>
        <dsp:cNvPr id="0" name=""/>
        <dsp:cNvSpPr/>
      </dsp:nvSpPr>
      <dsp:spPr>
        <a:xfrm>
          <a:off x="5991660" y="5124341"/>
          <a:ext cx="2439024" cy="1463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12 декабря – День  Конституции</a:t>
          </a:r>
          <a:endParaRPr lang="ru-RU" sz="1600" kern="1200" dirty="0"/>
        </a:p>
      </dsp:txBody>
      <dsp:txXfrm>
        <a:off x="5991660" y="5124341"/>
        <a:ext cx="2439024" cy="1463414"/>
      </dsp:txXfrm>
    </dsp:sp>
    <dsp:sp modelId="{45F04D44-D857-4E0A-970F-9B1556CFE1D8}">
      <dsp:nvSpPr>
        <dsp:cNvPr id="0" name=""/>
        <dsp:cNvSpPr/>
      </dsp:nvSpPr>
      <dsp:spPr>
        <a:xfrm>
          <a:off x="8674588" y="5124341"/>
          <a:ext cx="2439024" cy="1463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25 декабря – день утверждения Федерального конституционного закона о государственном гербе, флаге, гимне</a:t>
          </a:r>
          <a:endParaRPr lang="ru-RU" sz="1600" kern="1200" dirty="0"/>
        </a:p>
      </dsp:txBody>
      <dsp:txXfrm>
        <a:off x="8674588" y="5124341"/>
        <a:ext cx="2439024" cy="146341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DE526B-BAA2-42F8-BF2F-EF462594F22F}">
      <dsp:nvSpPr>
        <dsp:cNvPr id="0" name=""/>
        <dsp:cNvSpPr/>
      </dsp:nvSpPr>
      <dsp:spPr>
        <a:xfrm>
          <a:off x="0" y="154646"/>
          <a:ext cx="8848436" cy="1233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smtClean="0"/>
            <a:t>Не стоит использовать в работе с дошкольниками раскраски с изображением герба и флага. </a:t>
          </a:r>
          <a:endParaRPr lang="ru-RU" sz="3100" kern="1200"/>
        </a:p>
      </dsp:txBody>
      <dsp:txXfrm>
        <a:off x="60199" y="214845"/>
        <a:ext cx="8728038" cy="1112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EF24-EF2D-4E19-B3FE-184D3E0F2A6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A8ED-57A2-447A-B2B3-5C5BF8D8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930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EF24-EF2D-4E19-B3FE-184D3E0F2A6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A8ED-57A2-447A-B2B3-5C5BF8D8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236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EF24-EF2D-4E19-B3FE-184D3E0F2A6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A8ED-57A2-447A-B2B3-5C5BF8D8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460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EF24-EF2D-4E19-B3FE-184D3E0F2A6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A8ED-57A2-447A-B2B3-5C5BF8D8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271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EF24-EF2D-4E19-B3FE-184D3E0F2A6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A8ED-57A2-447A-B2B3-5C5BF8D8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820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EF24-EF2D-4E19-B3FE-184D3E0F2A6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A8ED-57A2-447A-B2B3-5C5BF8D8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907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EF24-EF2D-4E19-B3FE-184D3E0F2A6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A8ED-57A2-447A-B2B3-5C5BF8D8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467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EF24-EF2D-4E19-B3FE-184D3E0F2A6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A8ED-57A2-447A-B2B3-5C5BF8D8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34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EF24-EF2D-4E19-B3FE-184D3E0F2A6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A8ED-57A2-447A-B2B3-5C5BF8D8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88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EF24-EF2D-4E19-B3FE-184D3E0F2A6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A8ED-57A2-447A-B2B3-5C5BF8D8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076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EF24-EF2D-4E19-B3FE-184D3E0F2A6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A8ED-57A2-447A-B2B3-5C5BF8D8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923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DEF24-EF2D-4E19-B3FE-184D3E0F2A6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6A8ED-57A2-447A-B2B3-5C5BF8D8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24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11" Type="http://schemas.microsoft.com/office/2007/relationships/hdphoto" Target="../media/hdphoto3.wdp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9.xml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14983" y="1976583"/>
            <a:ext cx="700116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Изучение государственных символов в ДОО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93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83815761"/>
              </p:ext>
            </p:extLst>
          </p:nvPr>
        </p:nvGraphicFramePr>
        <p:xfrm>
          <a:off x="1052945" y="729673"/>
          <a:ext cx="10289310" cy="5652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0018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7590674"/>
              </p:ext>
            </p:extLst>
          </p:nvPr>
        </p:nvGraphicFramePr>
        <p:xfrm>
          <a:off x="1052945" y="729673"/>
          <a:ext cx="10289310" cy="5652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7380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79669036"/>
              </p:ext>
            </p:extLst>
          </p:nvPr>
        </p:nvGraphicFramePr>
        <p:xfrm>
          <a:off x="110836" y="267854"/>
          <a:ext cx="11739419" cy="6590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17963" y="0"/>
            <a:ext cx="8395855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Памятные даты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78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674056358"/>
              </p:ext>
            </p:extLst>
          </p:nvPr>
        </p:nvGraphicFramePr>
        <p:xfrm>
          <a:off x="1524000" y="1052945"/>
          <a:ext cx="8848436" cy="1542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6250" l="1125" r="998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836" y="2987964"/>
            <a:ext cx="3495964" cy="34959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7" b="979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6872" y="2757055"/>
            <a:ext cx="2835564" cy="316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5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73584321"/>
              </p:ext>
            </p:extLst>
          </p:nvPr>
        </p:nvGraphicFramePr>
        <p:xfrm>
          <a:off x="1450108" y="544945"/>
          <a:ext cx="9365673" cy="5163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302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36291" y="2807854"/>
            <a:ext cx="75368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144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94493840"/>
              </p:ext>
            </p:extLst>
          </p:nvPr>
        </p:nvGraphicFramePr>
        <p:xfrm>
          <a:off x="1062182" y="1320801"/>
          <a:ext cx="10169237" cy="3602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8264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0255" y="1283855"/>
            <a:ext cx="8580581" cy="1938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Министерства просвещения Российской Федерации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14 апреля 2022 г. № СК-295/06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" b="100000" l="2188" r="100000">
                        <a14:foregroundMark x1="61979" y1="28194" x2="61979" y2="28194"/>
                        <a14:foregroundMark x1="65104" y1="27639" x2="65104" y2="27639"/>
                        <a14:foregroundMark x1="72708" y1="28889" x2="72708" y2="28889"/>
                        <a14:foregroundMark x1="76146" y1="30000" x2="76146" y2="30000"/>
                        <a14:foregroundMark x1="77083" y1="30000" x2="78125" y2="30278"/>
                        <a14:foregroundMark x1="85625" y1="30278" x2="85625" y2="30278"/>
                        <a14:foregroundMark x1="85833" y1="30556" x2="85833" y2="30556"/>
                        <a14:foregroundMark x1="85833" y1="30556" x2="85833" y2="30556"/>
                        <a14:foregroundMark x1="86042" y1="30556" x2="86042" y2="30556"/>
                        <a14:foregroundMark x1="85104" y1="26806" x2="85104" y2="26806"/>
                        <a14:foregroundMark x1="81042" y1="25694" x2="76458" y2="25694"/>
                        <a14:foregroundMark x1="68750" y1="25694" x2="68750" y2="25694"/>
                        <a14:foregroundMark x1="67708" y1="25694" x2="66563" y2="26806"/>
                        <a14:foregroundMark x1="64167" y1="27639" x2="64167" y2="27639"/>
                        <a14:foregroundMark x1="61771" y1="27639" x2="61771" y2="27639"/>
                        <a14:foregroundMark x1="54583" y1="27361" x2="54583" y2="27361"/>
                        <a14:foregroundMark x1="54583" y1="27361" x2="54583" y2="27361"/>
                        <a14:foregroundMark x1="54583" y1="27361" x2="54583" y2="27361"/>
                        <a14:foregroundMark x1="54583" y1="27361" x2="54583" y2="27361"/>
                        <a14:foregroundMark x1="54583" y1="27361" x2="54583" y2="27361"/>
                        <a14:foregroundMark x1="51979" y1="29722" x2="51979" y2="29722"/>
                        <a14:foregroundMark x1="54583" y1="30556" x2="54583" y2="30556"/>
                        <a14:foregroundMark x1="46042" y1="60833" x2="46042" y2="60833"/>
                        <a14:foregroundMark x1="46042" y1="60556" x2="46042" y2="60556"/>
                        <a14:foregroundMark x1="46250" y1="60278" x2="46250" y2="60278"/>
                        <a14:foregroundMark x1="46250" y1="60278" x2="46250" y2="60278"/>
                        <a14:foregroundMark x1="46979" y1="60000" x2="48438" y2="60000"/>
                        <a14:foregroundMark x1="48438" y1="60000" x2="48438" y2="60000"/>
                        <a14:foregroundMark x1="48438" y1="60000" x2="48958" y2="59722"/>
                        <a14:foregroundMark x1="61146" y1="59722" x2="61146" y2="59722"/>
                        <a14:foregroundMark x1="61146" y1="59722" x2="61979" y2="60000"/>
                        <a14:foregroundMark x1="63750" y1="60000" x2="63958" y2="60000"/>
                        <a14:foregroundMark x1="47188" y1="98056" x2="47188" y2="98056"/>
                        <a14:backgroundMark x1="3958" y1="78889" x2="3958" y2="78889"/>
                        <a14:backgroundMark x1="34688" y1="92222" x2="34688" y2="92222"/>
                        <a14:backgroundMark x1="34896" y1="88472" x2="34896" y2="88472"/>
                        <a14:backgroundMark x1="37292" y1="83611" x2="37292" y2="83611"/>
                        <a14:backgroundMark x1="37292" y1="83611" x2="37292" y2="83611"/>
                        <a14:backgroundMark x1="37292" y1="83611" x2="37292" y2="83611"/>
                        <a14:backgroundMark x1="41250" y1="59167" x2="41250" y2="59167"/>
                        <a14:backgroundMark x1="41667" y1="51806" x2="41667" y2="51806"/>
                        <a14:backgroundMark x1="41667" y1="41667" x2="41667" y2="41667"/>
                        <a14:backgroundMark x1="41875" y1="39306" x2="41875" y2="39306"/>
                        <a14:backgroundMark x1="39063" y1="31389" x2="39063" y2="31389"/>
                        <a14:backgroundMark x1="39063" y1="24444" x2="38229" y2="20694"/>
                        <a14:backgroundMark x1="80104" y1="87917" x2="80104" y2="87917"/>
                        <a14:backgroundMark x1="89688" y1="85833" x2="89688" y2="85833"/>
                        <a14:backgroundMark x1="90625" y1="83333" x2="91250" y2="83194"/>
                        <a14:backgroundMark x1="91250" y1="76806" x2="91250" y2="75694"/>
                        <a14:backgroundMark x1="92188" y1="70139" x2="92604" y2="68194"/>
                        <a14:backgroundMark x1="92083" y1="61111" x2="92083" y2="57917"/>
                        <a14:backgroundMark x1="92083" y1="55556" x2="92083" y2="55556"/>
                        <a14:backgroundMark x1="37083" y1="92361" x2="37083" y2="92361"/>
                        <a14:backgroundMark x1="31458" y1="95139" x2="31458" y2="95139"/>
                        <a14:backgroundMark x1="22500" y1="92917" x2="21354" y2="92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8726" y="3185258"/>
            <a:ext cx="4793675" cy="359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64" y="110836"/>
            <a:ext cx="8035636" cy="67471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964" y="1034473"/>
            <a:ext cx="47936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i="1" u="sng" dirty="0" smtClean="0">
                <a:solidFill>
                  <a:srgbClr val="0070C0"/>
                </a:solidFill>
              </a:rPr>
              <a:t>«</a:t>
            </a:r>
            <a:r>
              <a:rPr lang="ru-RU" sz="4400" i="1" u="sng" dirty="0" smtClean="0">
                <a:solidFill>
                  <a:srgbClr val="0070C0"/>
                </a:solidFill>
                <a:effectLst>
                  <a:glow rad="25400">
                    <a:schemeClr val="accent1">
                      <a:alpha val="75000"/>
                    </a:schemeClr>
                  </a:glow>
                </a:effectLst>
              </a:rPr>
              <a:t>ГИМН»</a:t>
            </a:r>
          </a:p>
          <a:p>
            <a:pPr algn="ctr"/>
            <a:r>
              <a:rPr lang="ru-RU" sz="2800" i="1" dirty="0" smtClean="0">
                <a:solidFill>
                  <a:srgbClr val="0070C0"/>
                </a:solidFill>
                <a:effectLst>
                  <a:glow rad="25400">
                    <a:schemeClr val="accent1">
                      <a:alpha val="75000"/>
                    </a:schemeClr>
                  </a:glow>
                </a:effectLst>
              </a:rPr>
              <a:t>-слово</a:t>
            </a:r>
          </a:p>
          <a:p>
            <a:pPr algn="ctr"/>
            <a:r>
              <a:rPr lang="ru-RU" sz="2800" i="1" dirty="0">
                <a:solidFill>
                  <a:srgbClr val="0070C0"/>
                </a:solidFill>
                <a:effectLst>
                  <a:glow rad="25400">
                    <a:schemeClr val="accent1">
                      <a:alpha val="75000"/>
                    </a:schemeClr>
                  </a:glow>
                </a:effectLst>
              </a:rPr>
              <a:t>г</a:t>
            </a:r>
            <a:r>
              <a:rPr lang="ru-RU" sz="2800" i="1" dirty="0" smtClean="0">
                <a:solidFill>
                  <a:srgbClr val="0070C0"/>
                </a:solidFill>
                <a:effectLst>
                  <a:glow rad="25400">
                    <a:schemeClr val="accent1">
                      <a:alpha val="75000"/>
                    </a:schemeClr>
                  </a:glow>
                </a:effectLst>
              </a:rPr>
              <a:t>реческого происхождения, оно означает «торжественную, хвалебную</a:t>
            </a:r>
          </a:p>
          <a:p>
            <a:pPr algn="ctr"/>
            <a:r>
              <a:rPr lang="ru-RU" sz="2800" i="1" dirty="0">
                <a:solidFill>
                  <a:srgbClr val="0070C0"/>
                </a:solidFill>
                <a:effectLst>
                  <a:glow rad="25400">
                    <a:schemeClr val="accent1">
                      <a:alpha val="75000"/>
                    </a:schemeClr>
                  </a:glow>
                </a:effectLst>
              </a:rPr>
              <a:t>п</a:t>
            </a:r>
            <a:r>
              <a:rPr lang="ru-RU" sz="2800" i="1" dirty="0" smtClean="0">
                <a:solidFill>
                  <a:srgbClr val="0070C0"/>
                </a:solidFill>
                <a:effectLst>
                  <a:glow rad="25400">
                    <a:schemeClr val="accent1">
                      <a:alpha val="75000"/>
                    </a:schemeClr>
                  </a:glow>
                </a:effectLst>
              </a:rPr>
              <a:t>есню».</a:t>
            </a:r>
          </a:p>
          <a:p>
            <a:pPr algn="ctr"/>
            <a:r>
              <a:rPr lang="ru-RU" sz="2800" i="1" dirty="0" smtClean="0">
                <a:solidFill>
                  <a:srgbClr val="0070C0"/>
                </a:solidFill>
                <a:effectLst>
                  <a:glow rad="25400">
                    <a:schemeClr val="accent1">
                      <a:alpha val="75000"/>
                    </a:schemeClr>
                  </a:glow>
                </a:effectLst>
              </a:rPr>
              <a:t>Гимн имеет огромное значение для своего народа как в  прошлом, так и в настоящем.</a:t>
            </a:r>
            <a:endParaRPr lang="ru-RU" sz="2800" i="1" dirty="0">
              <a:solidFill>
                <a:srgbClr val="0070C0"/>
              </a:solidFill>
              <a:effectLst>
                <a:glow rad="25400">
                  <a:schemeClr val="accent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591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746" t="30008"/>
          <a:stretch/>
        </p:blipFill>
        <p:spPr>
          <a:xfrm>
            <a:off x="270112" y="1123028"/>
            <a:ext cx="6418062" cy="3574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786" y="2940938"/>
            <a:ext cx="4684168" cy="3513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368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56349546"/>
              </p:ext>
            </p:extLst>
          </p:nvPr>
        </p:nvGraphicFramePr>
        <p:xfrm>
          <a:off x="277091" y="110836"/>
          <a:ext cx="11490037" cy="5865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050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993585218"/>
              </p:ext>
            </p:extLst>
          </p:nvPr>
        </p:nvGraphicFramePr>
        <p:xfrm>
          <a:off x="277091" y="212436"/>
          <a:ext cx="11776364" cy="6465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031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45447126"/>
              </p:ext>
            </p:extLst>
          </p:nvPr>
        </p:nvGraphicFramePr>
        <p:xfrm>
          <a:off x="932873" y="92364"/>
          <a:ext cx="10686471" cy="655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8169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62798260"/>
              </p:ext>
            </p:extLst>
          </p:nvPr>
        </p:nvGraphicFramePr>
        <p:xfrm>
          <a:off x="932873" y="92364"/>
          <a:ext cx="10686471" cy="655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2621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387</Words>
  <Application>Microsoft Office PowerPoint</Application>
  <PresentationFormat>Широкоэкранный</PresentationFormat>
  <Paragraphs>58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Константин</dc:creator>
  <cp:lastModifiedBy>Константин</cp:lastModifiedBy>
  <cp:revision>15</cp:revision>
  <dcterms:created xsi:type="dcterms:W3CDTF">2022-08-25T17:16:24Z</dcterms:created>
  <dcterms:modified xsi:type="dcterms:W3CDTF">2022-08-28T14:06:21Z</dcterms:modified>
</cp:coreProperties>
</file>