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C5EC-55A5-4040-A102-5E9221A6C151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C2BF-265D-487F-BAD5-8639CBD4C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295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C5EC-55A5-4040-A102-5E9221A6C151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C2BF-265D-487F-BAD5-8639CBD4C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696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C5EC-55A5-4040-A102-5E9221A6C151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C2BF-265D-487F-BAD5-8639CBD4C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329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C5EC-55A5-4040-A102-5E9221A6C151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C2BF-265D-487F-BAD5-8639CBD4C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74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C5EC-55A5-4040-A102-5E9221A6C151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C2BF-265D-487F-BAD5-8639CBD4C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145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C5EC-55A5-4040-A102-5E9221A6C151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C2BF-265D-487F-BAD5-8639CBD4C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190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C5EC-55A5-4040-A102-5E9221A6C151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C2BF-265D-487F-BAD5-8639CBD4C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465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C5EC-55A5-4040-A102-5E9221A6C151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C2BF-265D-487F-BAD5-8639CBD4C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982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C5EC-55A5-4040-A102-5E9221A6C151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C2BF-265D-487F-BAD5-8639CBD4C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335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C5EC-55A5-4040-A102-5E9221A6C151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C2BF-265D-487F-BAD5-8639CBD4C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24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9C5EC-55A5-4040-A102-5E9221A6C151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C2BF-265D-487F-BAD5-8639CBD4C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613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9C5EC-55A5-4040-A102-5E9221A6C151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8C2BF-265D-487F-BAD5-8639CBD4C9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microsoft.com/office/2007/relationships/hdphoto" Target="../media/hdphoto8.wdp"/><Relationship Id="rId26" Type="http://schemas.openxmlformats.org/officeDocument/2006/relationships/image" Target="../media/image15.png"/><Relationship Id="rId39" Type="http://schemas.microsoft.com/office/2007/relationships/hdphoto" Target="../media/hdphoto17.wdp"/><Relationship Id="rId21" Type="http://schemas.openxmlformats.org/officeDocument/2006/relationships/image" Target="../media/image12.png"/><Relationship Id="rId34" Type="http://schemas.microsoft.com/office/2007/relationships/hdphoto" Target="../media/hdphoto15.wdp"/><Relationship Id="rId42" Type="http://schemas.microsoft.com/office/2007/relationships/hdphoto" Target="../media/hdphoto18.wdp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6" Type="http://schemas.microsoft.com/office/2007/relationships/hdphoto" Target="../media/hdphoto7.wdp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24" Type="http://schemas.openxmlformats.org/officeDocument/2006/relationships/image" Target="../media/image14.png"/><Relationship Id="rId32" Type="http://schemas.microsoft.com/office/2007/relationships/hdphoto" Target="../media/hdphoto14.wdp"/><Relationship Id="rId37" Type="http://schemas.openxmlformats.org/officeDocument/2006/relationships/image" Target="../media/image21.png"/><Relationship Id="rId40" Type="http://schemas.openxmlformats.org/officeDocument/2006/relationships/image" Target="../media/image23.png"/><Relationship Id="rId45" Type="http://schemas.openxmlformats.org/officeDocument/2006/relationships/image" Target="../media/image26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microsoft.com/office/2007/relationships/hdphoto" Target="../media/hdphoto12.wdp"/><Relationship Id="rId36" Type="http://schemas.microsoft.com/office/2007/relationships/hdphoto" Target="../media/hdphoto16.wdp"/><Relationship Id="rId10" Type="http://schemas.microsoft.com/office/2007/relationships/hdphoto" Target="../media/hdphoto4.wdp"/><Relationship Id="rId19" Type="http://schemas.openxmlformats.org/officeDocument/2006/relationships/image" Target="../media/image11.png"/><Relationship Id="rId31" Type="http://schemas.openxmlformats.org/officeDocument/2006/relationships/image" Target="../media/image18.png"/><Relationship Id="rId44" Type="http://schemas.microsoft.com/office/2007/relationships/hdphoto" Target="../media/hdphoto19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Relationship Id="rId22" Type="http://schemas.microsoft.com/office/2007/relationships/hdphoto" Target="../media/hdphoto10.wdp"/><Relationship Id="rId27" Type="http://schemas.openxmlformats.org/officeDocument/2006/relationships/image" Target="../media/image16.png"/><Relationship Id="rId30" Type="http://schemas.microsoft.com/office/2007/relationships/hdphoto" Target="../media/hdphoto13.wdp"/><Relationship Id="rId35" Type="http://schemas.openxmlformats.org/officeDocument/2006/relationships/image" Target="../media/image20.png"/><Relationship Id="rId43" Type="http://schemas.openxmlformats.org/officeDocument/2006/relationships/image" Target="../media/image25.png"/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12" Type="http://schemas.microsoft.com/office/2007/relationships/hdphoto" Target="../media/hdphoto5.wdp"/><Relationship Id="rId17" Type="http://schemas.openxmlformats.org/officeDocument/2006/relationships/image" Target="../media/image10.png"/><Relationship Id="rId25" Type="http://schemas.microsoft.com/office/2007/relationships/hdphoto" Target="../media/hdphoto11.wdp"/><Relationship Id="rId33" Type="http://schemas.openxmlformats.org/officeDocument/2006/relationships/image" Target="../media/image19.png"/><Relationship Id="rId38" Type="http://schemas.openxmlformats.org/officeDocument/2006/relationships/image" Target="../media/image22.png"/><Relationship Id="rId46" Type="http://schemas.microsoft.com/office/2007/relationships/hdphoto" Target="../media/hdphoto20.wdp"/><Relationship Id="rId20" Type="http://schemas.microsoft.com/office/2007/relationships/hdphoto" Target="../media/hdphoto9.wdp"/><Relationship Id="rId4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27885" y="1200727"/>
            <a:ext cx="65518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Презентация –игра</a:t>
            </a:r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Кто спрятался?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65741" y="2967335"/>
            <a:ext cx="5660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Познание (ФЦКМ)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07927" y="5239481"/>
            <a:ext cx="34636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Выполнила воспитатель: </a:t>
            </a:r>
          </a:p>
          <a:p>
            <a:pPr algn="ctr"/>
            <a:r>
              <a:rPr lang="ru-RU" sz="2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Панкратова О.В.</a:t>
            </a:r>
            <a:endParaRPr lang="ru-RU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5729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36436" y="1967345"/>
            <a:ext cx="9365673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212529"/>
                </a:solidFill>
              </a:rPr>
              <a:t>Презентация по теме </a:t>
            </a:r>
            <a:r>
              <a:rPr lang="ru-RU" sz="3600" dirty="0" smtClean="0">
                <a:solidFill>
                  <a:srgbClr val="212529"/>
                </a:solidFill>
              </a:rPr>
              <a:t>животные. Презентация - </a:t>
            </a:r>
            <a:r>
              <a:rPr lang="ru-RU" sz="3600" dirty="0">
                <a:solidFill>
                  <a:srgbClr val="212529"/>
                </a:solidFill>
              </a:rPr>
              <a:t>игра для детей, на закрепление </a:t>
            </a:r>
            <a:r>
              <a:rPr lang="ru-RU" sz="3600" dirty="0" smtClean="0">
                <a:solidFill>
                  <a:srgbClr val="212529"/>
                </a:solidFill>
              </a:rPr>
              <a:t>пройденной </a:t>
            </a:r>
            <a:r>
              <a:rPr lang="ru-RU" sz="3600" dirty="0">
                <a:solidFill>
                  <a:srgbClr val="212529"/>
                </a:solidFill>
              </a:rPr>
              <a:t>темы. Дети угадывают по </a:t>
            </a:r>
            <a:r>
              <a:rPr lang="ru-RU" sz="3600" dirty="0" smtClean="0">
                <a:solidFill>
                  <a:srgbClr val="212529"/>
                </a:solidFill>
              </a:rPr>
              <a:t>кончикам уха и хвостика животного</a:t>
            </a:r>
            <a:r>
              <a:rPr lang="ru-RU" sz="3600" dirty="0">
                <a:solidFill>
                  <a:srgbClr val="212529"/>
                </a:solidFill>
              </a:rPr>
              <a:t>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91633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13" y="-7554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5" b="99875" l="7875" r="90000">
                        <a14:backgroundMark x1="13125" y1="24375" x2="13125" y2="24375"/>
                        <a14:backgroundMark x1="43125" y1="88125" x2="43125" y2="8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1848" y="688156"/>
            <a:ext cx="2132696" cy="21326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66" b="100000" l="1661" r="99419">
                        <a14:backgroundMark x1="25914" y1="27337" x2="25914" y2="27337"/>
                        <a14:backgroundMark x1="76744" y1="23404" x2="77409" y2="24113"/>
                        <a14:backgroundMark x1="25914" y1="67311" x2="25914" y2="67311"/>
                        <a14:backgroundMark x1="37126" y1="97228" x2="37126" y2="97228"/>
                        <a14:backgroundMark x1="20349" y1="82850" x2="20349" y2="82850"/>
                        <a14:backgroundMark x1="58472" y1="91747" x2="58472" y2="91747"/>
                        <a14:backgroundMark x1="57475" y1="91554" x2="57475" y2="91554"/>
                        <a14:backgroundMark x1="84385" y1="81109" x2="85216" y2="80658"/>
                        <a14:backgroundMark x1="82807" y1="80013" x2="82807" y2="80013"/>
                        <a14:backgroundMark x1="77575" y1="74210" x2="77575" y2="74210"/>
                        <a14:backgroundMark x1="75498" y1="68407" x2="75498" y2="68407"/>
                        <a14:backgroundMark x1="67857" y1="61122" x2="68023" y2="60477"/>
                        <a14:backgroundMark x1="65615" y1="50613" x2="65282" y2="49839"/>
                        <a14:backgroundMark x1="64369" y1="42811" x2="64369" y2="42811"/>
                        <a14:backgroundMark x1="37874" y1="36235" x2="37874" y2="36235"/>
                        <a14:backgroundMark x1="35797" y1="31657" x2="35797" y2="31657"/>
                        <a14:backgroundMark x1="36794" y1="43649" x2="36794" y2="43649"/>
                        <a14:backgroundMark x1="34884" y1="49130" x2="34884" y2="49130"/>
                        <a14:backgroundMark x1="27824" y1="56157" x2="27824" y2="56157"/>
                        <a14:backgroundMark x1="31977" y1="67763" x2="31977" y2="67763"/>
                        <a14:backgroundMark x1="21179" y1="76467" x2="24668" y2="77692"/>
                        <a14:backgroundMark x1="53322" y1="16570" x2="53322" y2="16570"/>
                        <a14:backgroundMark x1="47010" y1="16570" x2="47010" y2="16570"/>
                        <a14:backgroundMark x1="43937" y1="19665" x2="43937" y2="196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1141" y="-193576"/>
            <a:ext cx="2966642" cy="38216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" b="100000" l="10000" r="97167">
                        <a14:backgroundMark x1="37833" y1="96500" x2="37833" y2="96500"/>
                        <a14:backgroundMark x1="53167" y1="87000" x2="53167" y2="87000"/>
                        <a14:backgroundMark x1="50333" y1="77500" x2="50333" y2="77500"/>
                        <a14:backgroundMark x1="29333" y1="80667" x2="29333" y2="80667"/>
                        <a14:backgroundMark x1="75000" y1="92000" x2="75000" y2="92000"/>
                        <a14:backgroundMark x1="61500" y1="66000" x2="61500" y2="66000"/>
                        <a14:backgroundMark x1="44000" y1="11833" x2="44000" y2="11833"/>
                        <a14:backgroundMark x1="66833" y1="5333" x2="66833" y2="5333"/>
                        <a14:backgroundMark x1="90000" y1="28667" x2="90000" y2="2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02293" y="688156"/>
            <a:ext cx="2776179" cy="27761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63" b="100000" l="183" r="100000">
                        <a14:backgroundMark x1="96528" y1="23985" x2="96528" y2="23985"/>
                        <a14:backgroundMark x1="78483" y1="10842" x2="78483" y2="10842"/>
                        <a14:backgroundMark x1="85747" y1="82919" x2="85747" y2="82919"/>
                        <a14:backgroundMark x1="59068" y1="78922" x2="59068" y2="78922"/>
                        <a14:backgroundMark x1="7081" y1="17626" x2="7081" y2="176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8450" y="4885732"/>
            <a:ext cx="2144470" cy="17180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7556" y1="94848" x2="7556" y2="94848"/>
                        <a14:backgroundMark x1="82889" y1="96818" x2="82889" y2="96818"/>
                        <a14:backgroundMark x1="97222" y1="37273" x2="97667" y2="33939"/>
                        <a14:backgroundMark x1="7111" y1="6061" x2="7111" y2="6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7184" y="5244351"/>
            <a:ext cx="2445736" cy="17935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24938" y1="80118" x2="24938" y2="80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83432" y="4131950"/>
            <a:ext cx="2866236" cy="30453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61375" y1="52124" x2="61375" y2="52124"/>
                        <a14:backgroundMark x1="32750" y1="77288" x2="32750" y2="77288"/>
                        <a14:backgroundMark x1="47750" y1="76144" x2="47750" y2="76144"/>
                        <a14:backgroundMark x1="34750" y1="74673" x2="34750" y2="746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8552" y="3782284"/>
            <a:ext cx="2782981" cy="21289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backgroundMark x1="4778" y1="14875" x2="5111" y2="16250"/>
                        <a14:backgroundMark x1="11222" y1="86750" x2="11222" y2="86750"/>
                        <a14:backgroundMark x1="82778" y1="95000" x2="83444" y2="92625"/>
                        <a14:backgroundMark x1="92333" y1="9250" x2="92333" y2="9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0709" y="4236818"/>
            <a:ext cx="3068916" cy="27279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backgroundMark x1="30625" y1="10000" x2="30625" y2="10000"/>
                        <a14:backgroundMark x1="84063" y1="69375" x2="84063" y2="69375"/>
                        <a14:backgroundMark x1="49063" y1="81563" x2="49063" y2="81563"/>
                        <a14:backgroundMark x1="25938" y1="79688" x2="25938" y2="79688"/>
                        <a14:backgroundMark x1="62813" y1="77500" x2="62813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58685" y="-731327"/>
            <a:ext cx="2012229" cy="201222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1" cstate="email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9596" l="0" r="100000">
                        <a14:backgroundMark x1="27148" y1="22911" x2="27148" y2="22911"/>
                        <a14:backgroundMark x1="66602" y1="8895" x2="69238" y2="8491"/>
                        <a14:backgroundMark x1="89160" y1="24394" x2="90039" y2="25067"/>
                        <a14:backgroundMark x1="79199" y1="54582" x2="79199" y2="54582"/>
                        <a14:backgroundMark x1="93066" y1="81806" x2="93066" y2="81806"/>
                        <a14:backgroundMark x1="67285" y1="86388" x2="66016" y2="85714"/>
                        <a14:backgroundMark x1="47559" y1="84232" x2="40430" y2="86927"/>
                        <a14:backgroundMark x1="11133" y1="89353" x2="5078" y2="86388"/>
                        <a14:backgroundMark x1="3516" y1="48922" x2="3320" y2="43261"/>
                        <a14:backgroundMark x1="8984" y1="17790" x2="8984" y2="17790"/>
                        <a14:backgroundMark x1="84375" y1="35175" x2="84180" y2="36119"/>
                        <a14:backgroundMark x1="92676" y1="70485" x2="92676" y2="70485"/>
                        <a14:backgroundMark x1="82910" y1="62129" x2="82910" y2="62129"/>
                        <a14:backgroundMark x1="85938" y1="52561" x2="85938" y2="52561"/>
                        <a14:backgroundMark x1="95703" y1="22911" x2="96777" y2="20755"/>
                        <a14:backgroundMark x1="98926" y1="10377" x2="98926" y2="10377"/>
                        <a14:backgroundMark x1="85449" y1="22642" x2="86133" y2="18464"/>
                        <a14:backgroundMark x1="78125" y1="4043" x2="75098" y2="3774"/>
                        <a14:backgroundMark x1="63184" y1="10647" x2="63184" y2="10647"/>
                        <a14:backgroundMark x1="59473" y1="5930" x2="59473" y2="5930"/>
                        <a14:backgroundMark x1="51465" y1="4987" x2="51465" y2="4987"/>
                        <a14:backgroundMark x1="43848" y1="23450" x2="43848" y2="23450"/>
                        <a14:backgroundMark x1="46680" y1="31267" x2="46680" y2="31267"/>
                        <a14:backgroundMark x1="43262" y1="29784" x2="39063" y2="29784"/>
                        <a14:backgroundMark x1="33008" y1="30728" x2="33008" y2="30728"/>
                        <a14:backgroundMark x1="30176" y1="27358" x2="30176" y2="27358"/>
                        <a14:backgroundMark x1="28516" y1="28032" x2="28516" y2="28032"/>
                        <a14:backgroundMark x1="22656" y1="30458" x2="17188" y2="34232"/>
                        <a14:backgroundMark x1="16797" y1="34636" x2="16797" y2="34636"/>
                        <a14:backgroundMark x1="15918" y1="36388" x2="14844" y2="38140"/>
                        <a14:backgroundMark x1="13965" y1="39623" x2="12891" y2="42318"/>
                        <a14:backgroundMark x1="12695" y1="42318" x2="12695" y2="42318"/>
                        <a14:backgroundMark x1="12695" y1="42318" x2="11523" y2="45957"/>
                        <a14:backgroundMark x1="10254" y1="49596" x2="9375" y2="51617"/>
                        <a14:backgroundMark x1="8301" y1="54313" x2="7031" y2="56469"/>
                        <a14:backgroundMark x1="5078" y1="59973" x2="4395" y2="62668"/>
                        <a14:backgroundMark x1="2637" y1="74124" x2="3516" y2="76819"/>
                        <a14:backgroundMark x1="7617" y1="40027" x2="7617" y2="40027"/>
                        <a14:backgroundMark x1="5469" y1="30728" x2="5469" y2="30728"/>
                        <a14:backgroundMark x1="6152" y1="74124" x2="6152" y2="74124"/>
                        <a14:backgroundMark x1="11816" y1="36658" x2="11816" y2="36658"/>
                        <a14:backgroundMark x1="90039" y1="71024" x2="90039" y2="71024"/>
                        <a14:backgroundMark x1="84863" y1="63612" x2="84863" y2="63612"/>
                        <a14:backgroundMark x1="80957" y1="61860" x2="80957" y2="61860"/>
                        <a14:backgroundMark x1="77441" y1="58760" x2="77441" y2="58760"/>
                        <a14:backgroundMark x1="77246" y1="55526" x2="77246" y2="55526"/>
                        <a14:backgroundMark x1="77246" y1="51617" x2="77246" y2="51617"/>
                        <a14:backgroundMark x1="78516" y1="46226" x2="78516" y2="46226"/>
                        <a14:backgroundMark x1="79004" y1="42318" x2="79004" y2="42318"/>
                        <a14:backgroundMark x1="80078" y1="37601" x2="80078" y2="37601"/>
                        <a14:backgroundMark x1="81152" y1="33962" x2="81152" y2="33962"/>
                        <a14:backgroundMark x1="81543" y1="32749" x2="81543" y2="31941"/>
                        <a14:backgroundMark x1="81152" y1="29784" x2="81836" y2="27358"/>
                        <a14:backgroundMark x1="81836" y1="25067" x2="83496" y2="22642"/>
                        <a14:backgroundMark x1="84180" y1="19946" x2="84570" y2="16577"/>
                        <a14:backgroundMark x1="84570" y1="13612" x2="84180" y2="12803"/>
                        <a14:backgroundMark x1="83789" y1="11590" x2="83496" y2="10377"/>
                        <a14:backgroundMark x1="82617" y1="6469" x2="82031" y2="5256"/>
                        <a14:backgroundMark x1="78516" y1="3774" x2="75098" y2="6199"/>
                        <a14:backgroundMark x1="73535" y1="6469" x2="72461" y2="7412"/>
                        <a14:backgroundMark x1="70703" y1="8221" x2="69434" y2="9164"/>
                        <a14:backgroundMark x1="67480" y1="9434" x2="66016" y2="9704"/>
                        <a14:backgroundMark x1="64844" y1="9434" x2="64844" y2="9434"/>
                        <a14:backgroundMark x1="63574" y1="7951" x2="62988" y2="7682"/>
                        <a14:backgroundMark x1="62109" y1="7008" x2="62109" y2="7008"/>
                        <a14:backgroundMark x1="61426" y1="5930" x2="61426" y2="5930"/>
                        <a14:backgroundMark x1="61621" y1="7682" x2="61621" y2="7682"/>
                        <a14:backgroundMark x1="62500" y1="4987" x2="62500" y2="4987"/>
                        <a14:backgroundMark x1="64453" y1="2830" x2="64453" y2="2830"/>
                        <a14:backgroundMark x1="59082" y1="2561" x2="55762" y2="3774"/>
                        <a14:backgroundMark x1="49023" y1="6739" x2="49023" y2="6739"/>
                        <a14:backgroundMark x1="48242" y1="6739" x2="46484" y2="10916"/>
                        <a14:backgroundMark x1="46289" y1="11860" x2="45801" y2="14555"/>
                        <a14:backgroundMark x1="45117" y1="18464" x2="45117" y2="21429"/>
                        <a14:backgroundMark x1="45117" y1="22642" x2="45605" y2="24394"/>
                        <a14:backgroundMark x1="45996" y1="25067" x2="46289" y2="26146"/>
                        <a14:backgroundMark x1="45410" y1="29515" x2="45410" y2="29515"/>
                        <a14:backgroundMark x1="41699" y1="28841" x2="41699" y2="28841"/>
                        <a14:backgroundMark x1="39355" y1="29515" x2="36230" y2="29245"/>
                        <a14:backgroundMark x1="33887" y1="28032" x2="31055" y2="26819"/>
                        <a14:backgroundMark x1="28906" y1="25876" x2="26758" y2="24663"/>
                        <a14:backgroundMark x1="25684" y1="24394" x2="25684" y2="24394"/>
                        <a14:backgroundMark x1="25000" y1="24394" x2="25000" y2="24394"/>
                        <a14:backgroundMark x1="23926" y1="25337" x2="21973" y2="27358"/>
                        <a14:backgroundMark x1="21973" y1="27358" x2="21973" y2="27358"/>
                        <a14:backgroundMark x1="22852" y1="27763" x2="22852" y2="27763"/>
                        <a14:backgroundMark x1="23535" y1="28571" x2="23535" y2="28571"/>
                        <a14:backgroundMark x1="40625" y1="33693" x2="40625" y2="33693"/>
                        <a14:backgroundMark x1="79883" y1="31267" x2="79883" y2="31267"/>
                        <a14:backgroundMark x1="79199" y1="42722" x2="79199" y2="42722"/>
                        <a14:backgroundMark x1="77930" y1="54987" x2="77930" y2="54987"/>
                        <a14:backgroundMark x1="77637" y1="64151" x2="77637" y2="64151"/>
                        <a14:backgroundMark x1="77246" y1="44205" x2="77246" y2="44205"/>
                        <a14:backgroundMark x1="80469" y1="39623" x2="81348" y2="40027"/>
                        <a14:backgroundMark x1="84863" y1="52291" x2="84863" y2="52291"/>
                        <a14:backgroundMark x1="83301" y1="63881" x2="83301" y2="63881"/>
                        <a14:backgroundMark x1="82910" y1="67251" x2="82910" y2="67251"/>
                        <a14:backgroundMark x1="87402" y1="69542" x2="87402" y2="69542"/>
                        <a14:backgroundMark x1="88965" y1="69946" x2="90918" y2="69272"/>
                        <a14:backgroundMark x1="92871" y1="68329" x2="93457" y2="69003"/>
                        <a14:backgroundMark x1="93750" y1="69003" x2="93750" y2="69003"/>
                        <a14:backgroundMark x1="95215" y1="70755" x2="95215" y2="70755"/>
                        <a14:backgroundMark x1="94336" y1="57278" x2="93945" y2="55526"/>
                        <a14:backgroundMark x1="91797" y1="46496" x2="91113" y2="44744"/>
                        <a14:backgroundMark x1="86133" y1="39353" x2="86133" y2="39353"/>
                        <a14:backgroundMark x1="79395" y1="49596" x2="79395" y2="49596"/>
                        <a14:backgroundMark x1="82617" y1="47978" x2="82617" y2="47978"/>
                        <a14:backgroundMark x1="82617" y1="45687" x2="82617" y2="45687"/>
                        <a14:backgroundMark x1="80957" y1="39623" x2="80957" y2="39623"/>
                        <a14:backgroundMark x1="79883" y1="37332" x2="79883" y2="37332"/>
                        <a14:backgroundMark x1="78516" y1="40296" x2="78516" y2="40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7421" y="254524"/>
            <a:ext cx="2070053" cy="149998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3538" y="-7554"/>
            <a:ext cx="2567147" cy="243508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4" cstate="email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7917" b="95972" l="6094" r="95000">
                        <a14:backgroundMark x1="46328" y1="87222" x2="46328" y2="87222"/>
                        <a14:backgroundMark x1="29375" y1="88889" x2="29375" y2="88889"/>
                        <a14:backgroundMark x1="35625" y1="89444" x2="35625" y2="8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17367" y="1906854"/>
            <a:ext cx="3660745" cy="20591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167" y="5161861"/>
            <a:ext cx="1622913" cy="140610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9640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4" y="3958470"/>
            <a:ext cx="4108600" cy="297494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9" cstate="email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77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70245" y="1209988"/>
            <a:ext cx="2149639" cy="190011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1" cstate="email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98667" l="0" r="98316">
                        <a14:foregroundMark x1="35185" y1="87867" x2="35185" y2="87867"/>
                        <a14:foregroundMark x1="33502" y1="83867" x2="33502" y2="83867"/>
                        <a14:foregroundMark x1="18182" y1="82933" x2="18182" y2="82933"/>
                        <a14:foregroundMark x1="36364" y1="35467" x2="36364" y2="35467"/>
                        <a14:foregroundMark x1="39899" y1="35867" x2="39899" y2="35867"/>
                        <a14:foregroundMark x1="39394" y1="85600" x2="39394" y2="85600"/>
                        <a14:foregroundMark x1="17845" y1="83200" x2="17845" y2="83200"/>
                        <a14:foregroundMark x1="20707" y1="80533" x2="20707" y2="80533"/>
                        <a14:foregroundMark x1="12626" y1="79200" x2="12626" y2="79200"/>
                        <a14:foregroundMark x1="8418" y1="80533" x2="8418" y2="80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624" y="611166"/>
            <a:ext cx="1382781" cy="17459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3" cstate="email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93846" l="444" r="92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452" y="-32926"/>
            <a:ext cx="2966413" cy="262765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5" cstate="email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7220" b="100000" l="4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87088" y="2658174"/>
            <a:ext cx="3101373" cy="219455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14" y="2427529"/>
            <a:ext cx="1828804" cy="182880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8" cstate="email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500" b="100000" l="0" r="99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9383" y="2278038"/>
            <a:ext cx="2601591" cy="260159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42219" y="2795710"/>
            <a:ext cx="1490987" cy="205106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1" cstate="email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100000" l="0" r="100000">
                        <a14:foregroundMark x1="26667" y1="22589" x2="26667" y2="22589"/>
                        <a14:foregroundMark x1="35789" y1="22061" x2="35789" y2="22061"/>
                        <a14:foregroundMark x1="36842" y1="19419" x2="36842" y2="19419"/>
                        <a14:foregroundMark x1="34298" y1="16116" x2="34298" y2="16116"/>
                        <a14:foregroundMark x1="30351" y1="18230" x2="28509" y2="20476"/>
                        <a14:foregroundMark x1="22018" y1="29723" x2="22018" y2="29723"/>
                        <a14:foregroundMark x1="22018" y1="29723" x2="22018" y2="29723"/>
                        <a14:foregroundMark x1="22018" y1="30779" x2="21316" y2="33554"/>
                        <a14:foregroundMark x1="20877" y1="34610" x2="20877" y2="34610"/>
                        <a14:foregroundMark x1="16228" y1="41744" x2="16228" y2="45575"/>
                        <a14:foregroundMark x1="16579" y1="54822" x2="16930" y2="61823"/>
                        <a14:foregroundMark x1="16930" y1="63540" x2="16930" y2="63540"/>
                        <a14:foregroundMark x1="19474" y1="67900" x2="20877" y2="71202"/>
                        <a14:foregroundMark x1="22018" y1="72787" x2="25614" y2="74901"/>
                        <a14:foregroundMark x1="28860" y1="77147" x2="28860" y2="77147"/>
                        <a14:foregroundMark x1="46579" y1="80978" x2="46579" y2="80978"/>
                        <a14:foregroundMark x1="57807" y1="80978" x2="57807" y2="80978"/>
                        <a14:foregroundMark x1="42281" y1="21004" x2="42281" y2="21004"/>
                        <a14:foregroundMark x1="40789" y1="19947" x2="40789" y2="19947"/>
                        <a14:foregroundMark x1="39386" y1="17701" x2="39386" y2="17701"/>
                        <a14:foregroundMark x1="45877" y1="19419" x2="45877" y2="19419"/>
                        <a14:foregroundMark x1="52018" y1="22589" x2="57105" y2="28666"/>
                        <a14:foregroundMark x1="52368" y1="21532" x2="52368" y2="21532"/>
                        <a14:foregroundMark x1="53509" y1="21532" x2="55614" y2="24835"/>
                        <a14:foregroundMark x1="58509" y1="26420" x2="61404" y2="29723"/>
                        <a14:foregroundMark x1="65439" y1="36328" x2="66140" y2="37913"/>
                        <a14:foregroundMark x1="66842" y1="41215" x2="66842" y2="41215"/>
                        <a14:foregroundMark x1="62544" y1="32497" x2="62544" y2="32497"/>
                        <a14:foregroundMark x1="62544" y1="32497" x2="62544" y2="32497"/>
                        <a14:foregroundMark x1="63246" y1="45575" x2="63246" y2="45575"/>
                        <a14:foregroundMark x1="63596" y1="45575" x2="63596" y2="45575"/>
                        <a14:foregroundMark x1="63596" y1="45575" x2="63947" y2="47688"/>
                        <a14:foregroundMark x1="63947" y1="47688" x2="65088" y2="50462"/>
                        <a14:foregroundMark x1="65088" y1="50462" x2="66140" y2="53104"/>
                        <a14:foregroundMark x1="66140" y1="53104" x2="66140" y2="53104"/>
                        <a14:foregroundMark x1="66140" y1="53104" x2="66842" y2="56407"/>
                        <a14:foregroundMark x1="67632" y1="60766" x2="67632" y2="60766"/>
                        <a14:foregroundMark x1="67632" y1="61295" x2="67632" y2="66182"/>
                        <a14:foregroundMark x1="64298" y1="66843" x2="64298" y2="66843"/>
                        <a14:foregroundMark x1="43333" y1="80978" x2="43333" y2="80978"/>
                        <a14:foregroundMark x1="42982" y1="76618" x2="42982" y2="76618"/>
                        <a14:foregroundMark x1="49474" y1="77147" x2="49474" y2="77147"/>
                        <a14:backgroundMark x1="63596" y1="8454" x2="63596" y2="8454"/>
                        <a14:backgroundMark x1="83509" y1="56407" x2="83509" y2="564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872" y="2754468"/>
            <a:ext cx="2225216" cy="147762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3" cstate="email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25311" b="100000" l="0" r="917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004" y="2073342"/>
            <a:ext cx="4114620" cy="205860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5" cstate="email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ackgroundRemoval t="8214" b="99286" l="3375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7300" y="3377493"/>
            <a:ext cx="1835242" cy="17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8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5261 -0.05371 L 0.4323 -0.05371 C 0.60261 -0.05371 0.81224 -0.03797 0.81224 -0.02477 L 0.81224 0.00416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82" y="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138 0.04305 C 0.2832 0.07477 0.28997 0.09768 0.29687 0.09768 C 0.30365 0.09768 0.3095 0.07477 0.31133 0.04305 C 0.31419 0.07477 0.32005 0.09768 0.32682 0.09768 C 0.33372 0.09768 0.33945 0.07477 0.34141 0.04305 C 0.3444 0.07477 0.35 0.09768 0.3569 0.09768 C 0.36367 0.09768 0.37057 0.07477 0.37253 0.04305 C 0.37435 0.07477 0.38021 0.09768 0.38802 0.09768 C 0.39388 0.09768 0.40065 0.07477 0.4026 0.04305 C 0.40443 0.07477 0.4112 0.09768 0.4181 0.09768 C 0.42487 0.09768 0.43073 0.07477 0.43255 0.04305 C 0.43555 0.07477 0.44141 0.09768 0.44805 0.09768 C 0.45508 0.09768 0.46068 0.07477 0.46367 0.04305 C 0.46562 0.07477 0.47135 0.09768 0.47825 0.09768 C 0.48503 0.09768 0.49193 0.07477 0.49375 0.04305 C 0.49557 0.07477 0.50143 0.09768 0.50924 0.09768 C 0.51601 0.09768 0.52187 0.07477 0.52396 0.04305 " pathEditMode="relative" rAng="0" ptsTypes="AAAAAAAAAAAAAAA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05 -0.06736 L 0.07605 0.29027 C 0.07605 0.45069 0.29336 0.64861 0.47006 0.64861 L 0.86407 0.64861 " pathEditMode="relative" rAng="0" ptsTypes="AA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01" y="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1 0.0868 L 0.06927 0.09375 C 0.07643 0.09514 0.07865 0.0963 0.08646 0.09375 C 0.08724 0.09352 0.08815 0.09167 0.08919 0.09097 C 0.09024 0.09028 0.09128 0.09028 0.09232 0.08958 C 0.09388 0.08889 0.09544 0.08773 0.09688 0.0868 C 0.09805 0.08657 0.09857 0.08634 0.09922 0.08565 C 0.10221 0.08194 0.10065 0.08333 0.10391 0.08148 C 0.10573 0.07917 0.10768 0.07708 0.10964 0.07454 C 0.11016 0.07338 0.11081 0.07176 0.11159 0.07037 C 0.11185 0.06852 0.11198 0.06667 0.11237 0.06481 C 0.11471 0.05555 0.11341 0.06597 0.11471 0.05671 C 0.11537 0.05208 0.11576 0.04606 0.11628 0.04167 C 0.11693 0.03518 0.11693 0.03495 0.11784 0.02917 C 0.1181 0.00347 0.11784 -0.02222 0.11862 -0.04769 C 0.11875 -0.0544 0.12123 -0.05995 0.12474 -0.06157 C 0.12578 -0.06204 0.12695 -0.0625 0.12787 -0.06296 C 0.1332 -0.06574 0.12695 -0.0632 0.13477 -0.06574 C 0.13555 -0.0662 0.13633 -0.06713 0.13711 -0.06713 C 0.15026 -0.06713 0.15886 -0.06968 0.16966 -0.06435 C 0.17044 -0.06389 0.17109 -0.06343 0.17188 -0.06296 C 0.1737 -0.06088 0.17578 -0.05833 0.17734 -0.05602 C 0.17839 -0.0544 0.1793 -0.05232 0.18047 -0.05046 C 0.18138 -0.04907 0.18255 -0.04792 0.18359 -0.04653 C 0.18542 -0.04329 0.18711 -0.04005 0.18893 -0.03681 C 0.18971 -0.03542 0.19037 -0.0338 0.19128 -0.03264 C 0.20026 -0.0206 0.18919 -0.03588 0.19662 -0.02454 C 0.19766 -0.02292 0.19883 -0.02176 0.19974 -0.02037 C 0.20091 -0.01852 0.20169 -0.01644 0.20287 -0.01482 C 0.20417 -0.01273 0.21185 -0.00208 0.21445 0.00023 C 0.21537 0.00116 0.21654 0.00093 0.21758 0.00162 C 0.22617 0.00787 0.2181 0.00463 0.22682 0.00718 C 0.22995 0.00625 0.23307 0.00579 0.23607 0.0044 C 0.23698 0.00393 0.23763 0.00231 0.23841 0.00162 C 0.23971 0.00069 0.24102 7.40741E-7 0.24232 -0.00116 C 0.24492 -0.00324 0.2474 -0.00602 0.25 -0.00787 C 0.2513 -0.0088 0.25261 -0.00949 0.25391 -0.01065 C 0.25469 -0.01134 0.25534 -0.0125 0.25625 -0.01343 C 0.25716 -0.01435 0.25833 -0.01528 0.25925 -0.0162 C 0.26016 -0.0169 0.26081 -0.01806 0.26159 -0.01898 C 0.26263 -0.01991 0.26367 -0.0206 0.26471 -0.02176 C 0.26602 -0.02292 0.26732 -0.02454 0.26862 -0.0257 C 0.2694 -0.02755 0.27005 -0.02963 0.27096 -0.03125 C 0.27162 -0.03287 0.27266 -0.0338 0.27318 -0.03542 C 0.2737 -0.03704 0.27357 -0.03912 0.27396 -0.04097 C 0.27487 -0.04398 0.27708 -0.04907 0.27708 -0.04884 C 0.27956 -0.06644 0.27643 -0.04491 0.27865 -0.0588 C 0.27917 -0.06227 0.27943 -0.06505 0.28021 -0.06852 C 0.2806 -0.07037 0.28125 -0.07199 0.28177 -0.07384 C 0.28229 -0.07662 0.28333 -0.08218 0.28333 -0.08195 C 0.28346 -0.08542 0.28386 -0.08866 0.28399 -0.0919 C 0.28438 -0.09907 0.28281 -0.11898 0.28633 -0.12894 C 0.28698 -0.13056 0.28789 -0.13171 0.28867 -0.1331 C 0.28893 -0.13542 0.28893 -0.13773 0.28945 -0.13982 C 0.28998 -0.14167 0.29102 -0.14259 0.2918 -0.14398 C 0.29258 -0.14583 0.29323 -0.14792 0.29414 -0.14954 C 0.29583 -0.15278 0.29792 -0.15556 0.29948 -0.15926 C 0.30261 -0.16644 0.30078 -0.1632 0.30495 -0.16875 C 0.30677 -0.17361 0.30664 -0.17384 0.30951 -0.17847 C 0.31029 -0.1794 0.31107 -0.18009 0.31185 -0.18125 C 0.31211 -0.18148 0.31654 -0.1875 0.31732 -0.18796 C 0.31849 -0.18889 0.31992 -0.18889 0.32109 -0.18935 C 0.32552 -0.18889 0.32995 -0.18866 0.33425 -0.18796 C 0.33542 -0.18773 0.33633 -0.18704 0.33737 -0.18657 C 0.33867 -0.18611 0.33998 -0.18565 0.34128 -0.18519 C 0.34336 -0.18472 0.34544 -0.18449 0.3474 -0.1838 C 0.34896 -0.18357 0.35143 -0.18218 0.35287 -0.18125 C 0.35417 -0.18032 0.35547 -0.17917 0.35677 -0.17847 C 0.35742 -0.17778 0.35833 -0.17778 0.35899 -0.17708 C 0.36003 -0.17616 0.36393 -0.17083 0.36445 -0.17014 C 0.36524 -0.16898 0.36589 -0.16736 0.3668 -0.16597 C 0.36771 -0.16458 0.36901 -0.16343 0.36992 -0.16181 C 0.37487 -0.15301 0.36927 -0.15903 0.37526 -0.1537 C 0.37604 -0.15232 0.37682 -0.1507 0.37761 -0.14954 C 0.37852 -0.14815 0.37982 -0.14699 0.38073 -0.14537 C 0.38164 -0.14375 0.38216 -0.14144 0.38307 -0.13982 C 0.38399 -0.1382 0.38516 -0.13727 0.38607 -0.13588 C 0.38698 -0.13449 0.3875 -0.13287 0.38841 -0.13171 C 0.38932 -0.13056 0.39063 -0.13009 0.39154 -0.12894 C 0.39245 -0.12778 0.39284 -0.12546 0.39388 -0.12477 C 0.39531 -0.12361 0.39688 -0.12384 0.39844 -0.12338 C 0.39948 -0.12315 0.40052 -0.12245 0.40156 -0.12199 C 0.40339 -0.12245 0.40521 -0.12269 0.40703 -0.12338 C 0.40886 -0.12407 0.41068 -0.12593 0.41237 -0.12755 C 0.41393 -0.13125 0.41563 -0.13472 0.41706 -0.13843 L 0.42018 -0.14676 C 0.42044 -0.14861 0.42057 -0.15046 0.42083 -0.15232 C 0.42136 -0.15509 0.4224 -0.16042 0.4224 -0.16019 C 0.42266 -0.16412 0.42305 -0.16782 0.42318 -0.17153 C 0.42357 -0.18241 0.42344 -0.19352 0.42396 -0.2044 C 0.42461 -0.21736 0.42578 -0.21273 0.42708 -0.22384 C 0.42734 -0.22616 0.42734 -0.22847 0.42787 -0.23056 C 0.42813 -0.23218 0.42904 -0.23333 0.42943 -0.23472 C 0.42982 -0.23611 0.42982 -0.2375 0.43021 -0.23889 C 0.43021 -0.23866 0.43399 -0.24907 0.43477 -0.25116 L 0.43945 -0.26366 C 0.43998 -0.26505 0.44024 -0.2669 0.44102 -0.26782 L 0.44336 -0.2706 C 0.44388 -0.27176 0.44414 -0.27361 0.44492 -0.27454 C 0.44544 -0.27546 0.44636 -0.27593 0.44714 -0.27593 C 0.45182 -0.27593 0.45651 -0.275 0.46107 -0.27454 C 0.46263 -0.27361 0.46432 -0.27338 0.46576 -0.27176 C 0.46654 -0.27107 0.46719 -0.26968 0.4681 -0.26921 C 0.46953 -0.26806 0.47266 -0.26644 0.47266 -0.2662 C 0.48086 -0.26736 0.48112 -0.26644 0.48659 -0.26921 C 0.48737 -0.26945 0.48828 -0.26968 0.48893 -0.2706 C 0.49063 -0.27199 0.49362 -0.27593 0.49362 -0.2757 C 0.49596 -0.28264 0.49479 -0.27847 0.49662 -0.28843 C 0.49688 -0.28982 0.49662 -0.29213 0.4974 -0.29259 C 0.50078 -0.29398 0.50156 -0.29375 0.49974 -0.29375 L 0.53307 -0.25255 L 0.53307 -0.25232 L 0.53307 -0.25255 " pathEditMode="relative" rAng="0" ptsTypes="AAAAAAAAAAAAAAAAAAAAAAAAAAAAAAAAAAAAAAAAAAAAAAAAAAAAAAAAAAAAAAAAAAAAAAAAAAAAAAAAAAAAAAAAAAAAAAAAAAAAAAAAAAAAAAA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3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23 -0.02083 L 0.06667 -0.02083 L 0.06667 0.05533 L 0.08672 0.05533 L 0.08672 0.13195 L 0.10651 0.13195 L 0.10651 0.20811 L 0.1267 0.20811 L 0.1267 0.28473 L 0.14662 0.28473 L 0.14662 0.36088 L 0.16667 0.36088 L 0.16667 0.4375 L 0.18724 0.4375 L 0.18724 0.51413 " pathEditMode="relative" rAng="0" ptsTypes="AAAAAAAAAAAAAAA"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4" y="2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18 -0.38773 L 0.04388 -0.42777 C 0.05781 -0.4368 0.07877 -0.44166 0.10078 -0.44166 C 0.12578 -0.44166 0.14583 -0.4368 0.15976 -0.42777 L 0.22682 -0.38773 " pathEditMode="relative" rAng="0" ptsTypes="AAAAA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43 0.04305 L 0.22422 0.01296 C 0.2289 0.01111 0.23398 0.00995 0.23867 0.0074 C 0.24023 0.00671 0.24114 0.00393 0.2427 0.00324 C 0.24843 0.00115 0.25429 0.00046 0.26028 -0.00093 C 0.26966 0.00023 0.27083 -0.00232 0.27734 0.00463 C 0.28164 0.00926 0.29036 0.02546 0.29166 0.02801 C 0.2931 0.03032 0.29453 0.0324 0.29557 0.03495 C 0.29869 0.04213 0.29687 0.03935 0.3013 0.04305 C 0.30455 0.05138 0.30586 0.05555 0.30937 0.0625 C 0.31015 0.06388 0.31093 0.06527 0.31185 0.06666 L 0.32148 0.05416 C 0.32226 0.05324 0.32304 0.05231 0.32382 0.05138 C 0.32682 0.04861 0.32994 0.04629 0.33268 0.04305 C 0.3345 0.0412 0.33593 0.03842 0.33763 0.03634 C 0.33841 0.03518 0.33919 0.03449 0.3401 0.03356 C 0.34062 0.02939 0.3414 0.02546 0.34166 0.02106 C 0.34218 0.00833 0.34179 -0.00463 0.34244 -0.01737 C 0.34257 -0.01991 0.34362 -0.02199 0.34414 -0.02431 C 0.34544 -0.03079 0.34401 -0.02616 0.34635 -0.03241 C 0.34778 -0.03149 0.34935 -0.03125 0.35052 -0.02963 C 0.35455 -0.02477 0.36367 -0.00857 0.36666 -0.00371 L 0.37226 0.00601 C 0.37864 0.01689 0.37643 0.0118 0.37955 0.01967 C 0.38125 0.01851 0.38307 0.01782 0.3845 0.01574 C 0.38789 0.00949 0.38906 -0.00024 0.39336 -0.0051 C 0.39817 -0.01065 0.40429 -0.01783 0.4095 -0.02014 C 0.41237 -0.02153 0.41523 -0.02315 0.41823 -0.02431 C 0.42044 -0.025 0.42265 -0.02524 0.42487 -0.0257 C 0.4319 -0.01505 0.43398 -0.01227 0.44088 0.00185 C 0.4414 0.00301 0.4414 0.00463 0.44166 0.00601 C 0.44297 0.00231 0.4444 -0.00116 0.4457 -0.0051 C 0.44713 -0.00903 0.44817 -0.01343 0.44974 -0.01737 C 0.45573 -0.03311 0.45286 -0.03056 0.45859 -0.0338 C 0.46028 -0.03612 0.46145 -0.03936 0.46354 -0.04074 C 0.46692 -0.04306 0.46679 -0.03797 0.46744 -0.03519 C 0.46797 -0.03334 0.46862 -0.03172 0.46914 -0.02963 C 0.47135 -0.02014 0.47226 -0.00949 0.47552 -0.00093 C 0.48112 0.01388 0.47864 0.00763 0.48346 0.01851 C 0.48515 0.01273 0.49127 -0.01135 0.49414 -0.01598 C 0.49908 -0.02431 0.51106 -0.03658 0.51106 -0.03635 C 0.51237 -0.03473 0.51406 -0.03334 0.5151 -0.03102 C 0.51953 -0.02199 0.52721 -0.00232 0.52721 -0.00209 C 0.52799 -0.00625 0.52838 -0.01065 0.52955 -0.01459 C 0.53138 -0.02084 0.53463 -0.02593 0.53593 -0.03241 C 0.53632 -0.0338 0.53632 -0.03565 0.53672 -0.03658 C 0.53828 -0.03889 0.5401 -0.04028 0.54179 -0.04213 C 0.54349 -0.03843 0.54544 -0.03496 0.54726 -0.03102 C 0.54908 -0.02755 0.55221 -0.02014 0.55221 -0.01991 C 0.55247 -0.02153 0.5526 -0.02292 0.55299 -0.02431 C 0.55338 -0.02871 0.55338 -0.03357 0.55468 -0.03797 C 0.55625 -0.04561 0.55833 -0.05324 0.56106 -0.05996 C 0.56237 -0.06343 0.56484 -0.06551 0.56679 -0.06829 C 0.56849 -0.06412 0.5707 -0.06019 0.57226 -0.05579 C 0.58112 -0.03264 0.57304 -0.04792 0.58112 -0.0338 C 0.58177 -0.03797 0.5819 -0.04237 0.58268 -0.0463 C 0.58698 -0.06551 0.58958 -0.07732 0.59726 -0.09167 C 0.59935 -0.09537 0.60494 -0.09537 0.60703 -0.09584 C 0.60794 -0.09537 0.60872 -0.09514 0.60937 -0.09445 C 0.61679 -0.0882 0.60963 -0.08334 0.62083 -0.06829 L 0.62474 -0.06274 C 0.63125 -0.08496 0.62591 -0.07037 0.63125 -0.08056 C 0.63229 -0.08287 0.63307 -0.08588 0.6345 -0.0875 C 0.63567 -0.08889 0.63711 -0.08843 0.63841 -0.08889 C 0.64023 -0.08496 0.64882 -0.05903 0.65625 -0.05186 C 0.6569 -0.05093 0.65794 -0.05093 0.65872 -0.05047 C 0.65898 -0.05579 0.65885 -0.06158 0.6595 -0.0669 C 0.66106 -0.07987 0.66276 -0.08403 0.66666 -0.09445 C 0.66927 -0.10093 0.6681 -0.09931 0.67161 -0.10116 C 0.6776 -0.09445 0.67187 -0.10162 0.68125 -0.08334 C 0.68515 -0.0757 0.68489 -0.07662 0.68841 -0.07246 C 0.68971 -0.07639 0.69101 -0.08125 0.69257 -0.08473 C 0.69323 -0.08635 0.69414 -0.0875 0.69492 -0.08889 C 0.70039 -0.08334 0.69895 -0.08612 0.70299 -0.07524 C 0.70533 -0.06899 0.7056 -0.07037 0.70299 -0.06829 L 0.69583 -0.06551 L 0.69583 -0.06528 " pathEditMode="relative" rAng="0" ptsTypes="AAAAAAAAAAAAAAAAAAAAAAAAAAAAAAAAAAAAAAAAAAAAAAAAAAAAAAAAAAAAAAAAAAAAAAAAAAAAA">
                                      <p:cBhvr>
                                        <p:cTn id="6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69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85 L 0.03385 -0.02847 C 0.04674 -0.02616 0.0375 -0.02963 0.04466 -0.02431 C 0.04622 -0.02338 0.04935 -0.02153 0.04935 -0.0213 C 0.05026 -0.02037 0.05117 -0.01829 0.05234 -0.01759 C 0.05664 -0.01458 0.05755 -0.01644 0.06172 -0.01898 C 0.0625 -0.02037 0.06315 -0.02199 0.06406 -0.02292 C 0.06589 -0.02523 0.06875 -0.02616 0.07096 -0.02708 C 0.0737 -0.03449 0.07188 -0.03009 0.07708 -0.03958 C 0.08151 -0.04745 0.0793 -0.04468 0.08333 -0.04907 C 0.08385 -0.05046 0.08424 -0.05208 0.08477 -0.05324 C 0.08672 -0.05718 0.08854 -0.06111 0.09089 -0.06435 C 0.09492 -0.06944 0.09297 -0.06713 0.09635 -0.07107 C 0.09714 -0.07014 0.09792 -0.06944 0.0987 -0.06829 C 0.1056 -0.0581 0.10391 -0.05857 0.10872 -0.05324 C 0.11003 -0.05185 0.1112 -0.05 0.1125 -0.04907 C 0.11458 -0.04769 0.11667 -0.04722 0.11875 -0.0463 C 0.12214 -0.04769 0.12552 -0.04861 0.12878 -0.05046 C 0.12969 -0.05093 0.13034 -0.05232 0.13099 -0.05324 C 0.13203 -0.05463 0.1332 -0.05602 0.13425 -0.05741 C 0.13503 -0.05833 0.13581 -0.05903 0.13659 -0.06019 C 0.14036 -0.06574 0.13711 -0.06319 0.14115 -0.06574 C 0.14219 -0.06736 0.14336 -0.06921 0.14427 -0.07107 C 0.14544 -0.07361 0.14883 -0.08449 0.14896 -0.08495 C 0.14935 -0.08634 0.15 -0.0875 0.15039 -0.08889 C 0.15378 -0.09931 0.15026 -0.08958 0.15352 -0.10139 C 0.15391 -0.10278 0.15508 -0.10718 0.15508 -0.10556 C 0.15508 -0.10347 0.15404 -0.10185 0.15352 -0.1 C 0.15365 -0.09907 0.15417 -0.08889 0.15508 -0.08634 C 0.15573 -0.08472 0.15638 -0.08287 0.15742 -0.08218 C 0.15885 -0.08102 0.16055 -0.08125 0.16198 -0.08079 C 0.16328 -0.08032 0.16458 -0.07986 0.16589 -0.0794 C 0.16797 -0.07986 0.17005 -0.07963 0.17214 -0.08079 C 0.17448 -0.08194 0.17669 -0.08449 0.17904 -0.08634 C 0.17982 -0.08681 0.1806 -0.08727 0.18138 -0.08773 C 0.18242 -0.08889 0.18346 -0.09051 0.18451 -0.09167 C 0.18529 -0.09282 0.18607 -0.09352 0.18685 -0.09444 C 0.18815 -0.0963 0.18932 -0.09815 0.19063 -0.1 C 0.19492 -0.10579 0.19102 -0.09931 0.19531 -0.10694 C 0.19609 -0.10509 0.19714 -0.10347 0.19766 -0.10139 C 0.19818 -0.09838 0.19714 -0.09398 0.19844 -0.09167 C 0.19922 -0.09028 0.20052 -0.09352 0.20143 -0.09444 C 0.20703 -0.10069 0.20182 -0.09792 0.20925 -0.1 C 0.21029 -0.10139 0.21302 -0.10509 0.21458 -0.10417 C 0.21602 -0.10324 0.21641 -0.1 0.21771 -0.09861 C 0.21914 -0.09722 0.22083 -0.09676 0.2224 -0.09583 C 0.22513 -0.09931 0.2276 -0.10347 0.23086 -0.10556 C 0.23268 -0.10671 0.23698 -0.10787 0.23854 -0.10833 C 0.2405 -0.11065 0.24336 -0.11505 0.24557 -0.11644 C 0.24675 -0.11736 0.24818 -0.11736 0.24948 -0.11782 C 0.24818 -0.12107 0.24779 -0.12662 0.24557 -0.12755 C 0.23385 -0.13171 0.23073 -0.12732 0.2224 -0.12477 C 0.21081 -0.1213 0.22214 -0.12523 0.21302 -0.12199 C 0.21458 -0.12431 0.21602 -0.12685 0.21771 -0.12894 C 0.21836 -0.12963 0.21927 -0.12963 0.22005 -0.13032 C 0.22083 -0.13102 0.22148 -0.13241 0.2224 -0.1331 C 0.22331 -0.1338 0.22448 -0.1338 0.22539 -0.13426 C 0.22878 -0.13611 0.22669 -0.13565 0.2293 -0.13565 L 0.22617 -0.13565 " pathEditMode="relative" rAng="0" ptsTypes="AAAAAAAAAAAAAAAAAAAAAAAAAAAAAAAAAAAAAAAAAAAAAAAAAAAAAAAAAAA">
                                      <p:cBhvr>
                                        <p:cTn id="7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7" y="-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41</Words>
  <Application>Microsoft Office PowerPoint</Application>
  <PresentationFormat>Широкоэкранный</PresentationFormat>
  <Paragraphs>6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Константин</dc:creator>
  <cp:lastModifiedBy>Константин</cp:lastModifiedBy>
  <cp:revision>17</cp:revision>
  <dcterms:created xsi:type="dcterms:W3CDTF">2021-11-13T14:25:23Z</dcterms:created>
  <dcterms:modified xsi:type="dcterms:W3CDTF">2021-12-03T04:50:13Z</dcterms:modified>
</cp:coreProperties>
</file>